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tt" ContentType="text/vt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31.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4"/>
    <p:sldMasterId id="2147483716" r:id="rId5"/>
    <p:sldMasterId id="2147483735" r:id="rId6"/>
    <p:sldMasterId id="2147483756" r:id="rId7"/>
  </p:sldMasterIdLst>
  <p:notesMasterIdLst>
    <p:notesMasterId r:id="rId73"/>
  </p:notesMasterIdLst>
  <p:handoutMasterIdLst>
    <p:handoutMasterId r:id="rId74"/>
  </p:handoutMasterIdLst>
  <p:sldIdLst>
    <p:sldId id="261" r:id="rId8"/>
    <p:sldId id="262" r:id="rId9"/>
    <p:sldId id="367" r:id="rId10"/>
    <p:sldId id="263" r:id="rId11"/>
    <p:sldId id="360" r:id="rId12"/>
    <p:sldId id="264" r:id="rId13"/>
    <p:sldId id="270" r:id="rId14"/>
    <p:sldId id="293" r:id="rId15"/>
    <p:sldId id="265" r:id="rId16"/>
    <p:sldId id="309" r:id="rId17"/>
    <p:sldId id="368" r:id="rId18"/>
    <p:sldId id="359" r:id="rId19"/>
    <p:sldId id="282" r:id="rId20"/>
    <p:sldId id="336" r:id="rId21"/>
    <p:sldId id="320" r:id="rId22"/>
    <p:sldId id="321" r:id="rId23"/>
    <p:sldId id="322" r:id="rId24"/>
    <p:sldId id="305" r:id="rId25"/>
    <p:sldId id="319" r:id="rId26"/>
    <p:sldId id="355" r:id="rId27"/>
    <p:sldId id="356" r:id="rId28"/>
    <p:sldId id="340" r:id="rId29"/>
    <p:sldId id="341" r:id="rId30"/>
    <p:sldId id="342" r:id="rId31"/>
    <p:sldId id="361" r:id="rId32"/>
    <p:sldId id="346" r:id="rId33"/>
    <p:sldId id="369" r:id="rId34"/>
    <p:sldId id="344" r:id="rId35"/>
    <p:sldId id="357" r:id="rId36"/>
    <p:sldId id="366" r:id="rId37"/>
    <p:sldId id="365" r:id="rId38"/>
    <p:sldId id="349" r:id="rId39"/>
    <p:sldId id="350" r:id="rId40"/>
    <p:sldId id="348" r:id="rId41"/>
    <p:sldId id="353" r:id="rId42"/>
    <p:sldId id="352" r:id="rId43"/>
    <p:sldId id="318" r:id="rId44"/>
    <p:sldId id="371" r:id="rId45"/>
    <p:sldId id="372" r:id="rId46"/>
    <p:sldId id="370" r:id="rId47"/>
    <p:sldId id="332" r:id="rId48"/>
    <p:sldId id="326" r:id="rId49"/>
    <p:sldId id="324" r:id="rId50"/>
    <p:sldId id="325" r:id="rId51"/>
    <p:sldId id="271" r:id="rId52"/>
    <p:sldId id="306" r:id="rId53"/>
    <p:sldId id="308" r:id="rId54"/>
    <p:sldId id="310" r:id="rId55"/>
    <p:sldId id="312" r:id="rId56"/>
    <p:sldId id="313" r:id="rId57"/>
    <p:sldId id="362" r:id="rId58"/>
    <p:sldId id="323" r:id="rId59"/>
    <p:sldId id="373" r:id="rId60"/>
    <p:sldId id="317" r:id="rId61"/>
    <p:sldId id="351" r:id="rId62"/>
    <p:sldId id="337" r:id="rId63"/>
    <p:sldId id="358" r:id="rId64"/>
    <p:sldId id="343" r:id="rId65"/>
    <p:sldId id="347" r:id="rId66"/>
    <p:sldId id="327" r:id="rId67"/>
    <p:sldId id="328" r:id="rId68"/>
    <p:sldId id="363" r:id="rId69"/>
    <p:sldId id="257" r:id="rId70"/>
    <p:sldId id="258" r:id="rId71"/>
    <p:sldId id="268" r:id="rId72"/>
  </p:sldIdLst>
  <p:sldSz cx="12192000"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9AF17F-5D15-413E-B55A-AF9F36C4BD9B}">
          <p14:sldIdLst>
            <p14:sldId id="261"/>
            <p14:sldId id="262"/>
            <p14:sldId id="367"/>
            <p14:sldId id="263"/>
            <p14:sldId id="360"/>
            <p14:sldId id="264"/>
            <p14:sldId id="270"/>
            <p14:sldId id="293"/>
            <p14:sldId id="265"/>
            <p14:sldId id="309"/>
            <p14:sldId id="368"/>
            <p14:sldId id="359"/>
            <p14:sldId id="282"/>
            <p14:sldId id="336"/>
            <p14:sldId id="320"/>
            <p14:sldId id="321"/>
            <p14:sldId id="322"/>
            <p14:sldId id="305"/>
            <p14:sldId id="319"/>
            <p14:sldId id="355"/>
            <p14:sldId id="356"/>
            <p14:sldId id="340"/>
            <p14:sldId id="341"/>
            <p14:sldId id="342"/>
            <p14:sldId id="361"/>
            <p14:sldId id="346"/>
            <p14:sldId id="369"/>
            <p14:sldId id="344"/>
            <p14:sldId id="357"/>
            <p14:sldId id="366"/>
            <p14:sldId id="365"/>
            <p14:sldId id="349"/>
            <p14:sldId id="350"/>
            <p14:sldId id="348"/>
            <p14:sldId id="353"/>
            <p14:sldId id="352"/>
            <p14:sldId id="318"/>
            <p14:sldId id="371"/>
            <p14:sldId id="372"/>
            <p14:sldId id="370"/>
            <p14:sldId id="332"/>
            <p14:sldId id="326"/>
          </p14:sldIdLst>
        </p14:section>
        <p14:section name="Questions" id="{2764D1A7-89BF-44F0-A40E-4F84EA6FD6E5}">
          <p14:sldIdLst>
            <p14:sldId id="324"/>
            <p14:sldId id="325"/>
            <p14:sldId id="271"/>
            <p14:sldId id="306"/>
            <p14:sldId id="308"/>
            <p14:sldId id="310"/>
            <p14:sldId id="312"/>
            <p14:sldId id="313"/>
            <p14:sldId id="362"/>
            <p14:sldId id="323"/>
            <p14:sldId id="373"/>
            <p14:sldId id="317"/>
            <p14:sldId id="351"/>
            <p14:sldId id="337"/>
            <p14:sldId id="358"/>
            <p14:sldId id="343"/>
            <p14:sldId id="347"/>
            <p14:sldId id="327"/>
            <p14:sldId id="328"/>
            <p14:sldId id="363"/>
            <p14:sldId id="257"/>
            <p14:sldId id="258"/>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3E3"/>
    <a:srgbClr val="F4F4F4"/>
    <a:srgbClr val="FCFDFE"/>
    <a:srgbClr val="38761D"/>
    <a:srgbClr val="567548"/>
    <a:srgbClr val="1B567C"/>
    <a:srgbClr val="005A8C"/>
    <a:srgbClr val="143353"/>
    <a:srgbClr val="234682"/>
    <a:srgbClr val="D7D8D7"/>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97" autoAdjust="0"/>
    <p:restoredTop sz="75613" autoAdjust="0"/>
  </p:normalViewPr>
  <p:slideViewPr>
    <p:cSldViewPr snapToGrid="0">
      <p:cViewPr varScale="1">
        <p:scale>
          <a:sx n="63" d="100"/>
          <a:sy n="63" d="100"/>
        </p:scale>
        <p:origin x="1080" y="58"/>
      </p:cViewPr>
      <p:guideLst/>
    </p:cSldViewPr>
  </p:slideViewPr>
  <p:notesTextViewPr>
    <p:cViewPr>
      <p:scale>
        <a:sx n="1" d="1"/>
        <a:sy n="1" d="1"/>
      </p:scale>
      <p:origin x="0" y="0"/>
    </p:cViewPr>
  </p:notesTextViewPr>
  <p:sorterViewPr>
    <p:cViewPr>
      <p:scale>
        <a:sx n="100" d="100"/>
        <a:sy n="100" d="100"/>
      </p:scale>
      <p:origin x="0" y="-5568"/>
    </p:cViewPr>
  </p:sorterViewPr>
  <p:notesViewPr>
    <p:cSldViewPr snapToGrid="0">
      <p:cViewPr varScale="1">
        <p:scale>
          <a:sx n="81" d="100"/>
          <a:sy n="81" d="100"/>
        </p:scale>
        <p:origin x="2904"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E40384E7-8005-ED4C-B931-7F44E75AE5C2}" type="datetimeFigureOut">
              <a:rPr lang="de-DE"/>
              <a:t>20.02.2025</a:t>
            </a:fld>
            <a:endParaRPr lang="de-DE"/>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8C2454E5-A739-DA43-A710-94896D57E05E}" type="slidenum">
              <a:rPr/>
              <a:t>‹#›</a:t>
            </a:fld>
            <a:endParaRPr lang="de-DE"/>
          </a:p>
        </p:txBody>
      </p:sp>
    </p:spTree>
    <p:extLst>
      <p:ext uri="{BB962C8B-B14F-4D97-AF65-F5344CB8AC3E}">
        <p14:creationId xmlns:p14="http://schemas.microsoft.com/office/powerpoint/2010/main" val="7131004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2956"/>
          </a:xfrm>
          <a:prstGeom prst="rect">
            <a:avLst/>
          </a:prstGeom>
        </p:spPr>
        <p:txBody>
          <a:bodyPr vert="horz" lIns="94313" tIns="47157" rIns="94313" bIns="47157" rtlCol="0"/>
          <a:lstStyle>
            <a:lvl1pPr algn="l">
              <a:defRPr sz="1200"/>
            </a:lvl1pPr>
          </a:lstStyle>
          <a:p>
            <a:endParaRPr lang="de-DE"/>
          </a:p>
        </p:txBody>
      </p:sp>
      <p:sp>
        <p:nvSpPr>
          <p:cNvPr id="3" name="Datumsplatzhalter 2"/>
          <p:cNvSpPr>
            <a:spLocks noGrp="1"/>
          </p:cNvSpPr>
          <p:nvPr>
            <p:ph type="dt" idx="1"/>
          </p:nvPr>
        </p:nvSpPr>
        <p:spPr>
          <a:xfrm>
            <a:off x="4021295" y="1"/>
            <a:ext cx="3076363" cy="512956"/>
          </a:xfrm>
          <a:prstGeom prst="rect">
            <a:avLst/>
          </a:prstGeom>
        </p:spPr>
        <p:txBody>
          <a:bodyPr vert="horz" lIns="94313" tIns="47157" rIns="94313" bIns="47157" rtlCol="0"/>
          <a:lstStyle>
            <a:lvl1pPr algn="r">
              <a:defRPr sz="1200"/>
            </a:lvl1pPr>
          </a:lstStyle>
          <a:p>
            <a:fld id="{7AAB56BA-6FC0-448B-8445-D750C02C9339}" type="datetimeFigureOut">
              <a:rPr lang="de-DE" smtClean="0"/>
              <a:t>20.02.2025</a:t>
            </a:fld>
            <a:endParaRPr lang="de-DE"/>
          </a:p>
        </p:txBody>
      </p:sp>
      <p:sp>
        <p:nvSpPr>
          <p:cNvPr id="4" name="Folienbildplatzhalt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4313" tIns="47157" rIns="94313" bIns="47157" rtlCol="0" anchor="ctr"/>
          <a:lstStyle/>
          <a:p>
            <a:endParaRPr lang="de-DE"/>
          </a:p>
        </p:txBody>
      </p:sp>
      <p:sp>
        <p:nvSpPr>
          <p:cNvPr id="5" name="Notizenplatzhalter 4"/>
          <p:cNvSpPr>
            <a:spLocks noGrp="1"/>
          </p:cNvSpPr>
          <p:nvPr>
            <p:ph type="body" sz="quarter" idx="3"/>
          </p:nvPr>
        </p:nvSpPr>
        <p:spPr>
          <a:xfrm>
            <a:off x="709931" y="4925357"/>
            <a:ext cx="5679440" cy="4030134"/>
          </a:xfrm>
          <a:prstGeom prst="rect">
            <a:avLst/>
          </a:prstGeom>
        </p:spPr>
        <p:txBody>
          <a:bodyPr vert="horz" lIns="94313" tIns="47157" rIns="94313" bIns="47157"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1" y="9721657"/>
            <a:ext cx="3076363" cy="512956"/>
          </a:xfrm>
          <a:prstGeom prst="rect">
            <a:avLst/>
          </a:prstGeom>
        </p:spPr>
        <p:txBody>
          <a:bodyPr vert="horz" lIns="94313" tIns="47157" rIns="94313" bIns="47157" rtlCol="0" anchor="b"/>
          <a:lstStyle>
            <a:lvl1pPr algn="l">
              <a:defRPr sz="1200"/>
            </a:lvl1pPr>
          </a:lstStyle>
          <a:p>
            <a:endParaRPr lang="de-DE"/>
          </a:p>
        </p:txBody>
      </p:sp>
      <p:sp>
        <p:nvSpPr>
          <p:cNvPr id="7" name="Foliennummernplatzhalter 6"/>
          <p:cNvSpPr>
            <a:spLocks noGrp="1"/>
          </p:cNvSpPr>
          <p:nvPr>
            <p:ph type="sldNum" sz="quarter" idx="5"/>
          </p:nvPr>
        </p:nvSpPr>
        <p:spPr>
          <a:xfrm>
            <a:off x="4021295" y="9721657"/>
            <a:ext cx="3076363" cy="512956"/>
          </a:xfrm>
          <a:prstGeom prst="rect">
            <a:avLst/>
          </a:prstGeom>
        </p:spPr>
        <p:txBody>
          <a:bodyPr vert="horz" lIns="94313" tIns="47157" rIns="94313" bIns="47157" rtlCol="0" anchor="b"/>
          <a:lstStyle>
            <a:lvl1pPr algn="r">
              <a:defRPr sz="1200"/>
            </a:lvl1pPr>
          </a:lstStyle>
          <a:p>
            <a:fld id="{6092990A-207A-402B-9F59-8D68780C824A}" type="slidenum">
              <a:rPr lang="de-DE" smtClean="0"/>
              <a:t>‹#›</a:t>
            </a:fld>
            <a:endParaRPr lang="de-DE"/>
          </a:p>
        </p:txBody>
      </p:sp>
    </p:spTree>
    <p:extLst>
      <p:ext uri="{BB962C8B-B14F-4D97-AF65-F5344CB8AC3E}">
        <p14:creationId xmlns:p14="http://schemas.microsoft.com/office/powerpoint/2010/main" val="290149123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EEE22-CAFE-0AE4-9402-6E55234D14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5E059A-7502-E153-9D6C-67E5927DB1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5A1A0B-84DC-4C2E-1CC5-101DCF989F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56595E-1DA5-D4EA-8538-B99A58E35765}"/>
              </a:ext>
            </a:extLst>
          </p:cNvPr>
          <p:cNvSpPr>
            <a:spLocks noGrp="1"/>
          </p:cNvSpPr>
          <p:nvPr>
            <p:ph type="sldNum" sz="quarter" idx="5"/>
          </p:nvPr>
        </p:nvSpPr>
        <p:spPr/>
        <p:txBody>
          <a:bodyPr/>
          <a:lstStyle/>
          <a:p>
            <a:fld id="{6092990A-207A-402B-9F59-8D68780C824A}" type="slidenum">
              <a:rPr lang="de-DE" smtClean="0"/>
              <a:t>3</a:t>
            </a:fld>
            <a:endParaRPr lang="de-DE"/>
          </a:p>
        </p:txBody>
      </p:sp>
    </p:spTree>
    <p:extLst>
      <p:ext uri="{BB962C8B-B14F-4D97-AF65-F5344CB8AC3E}">
        <p14:creationId xmlns:p14="http://schemas.microsoft.com/office/powerpoint/2010/main" val="2728834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1C61A-F053-3B42-7144-9D1E4A7272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CEBE33-A024-DF26-8663-FEA0FF5123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928733-E9E8-F75B-A429-DCD9F64B1269}"/>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3600D573-2811-7119-9A36-DC722B0632D6}"/>
              </a:ext>
            </a:extLst>
          </p:cNvPr>
          <p:cNvSpPr>
            <a:spLocks noGrp="1"/>
          </p:cNvSpPr>
          <p:nvPr>
            <p:ph type="sldNum" sz="quarter" idx="5"/>
          </p:nvPr>
        </p:nvSpPr>
        <p:spPr/>
        <p:txBody>
          <a:bodyPr/>
          <a:lstStyle/>
          <a:p>
            <a:fld id="{6092990A-207A-402B-9F59-8D68780C824A}" type="slidenum">
              <a:rPr lang="de-DE" smtClean="0"/>
              <a:t>31</a:t>
            </a:fld>
            <a:endParaRPr lang="de-DE"/>
          </a:p>
        </p:txBody>
      </p:sp>
    </p:spTree>
    <p:extLst>
      <p:ext uri="{BB962C8B-B14F-4D97-AF65-F5344CB8AC3E}">
        <p14:creationId xmlns:p14="http://schemas.microsoft.com/office/powerpoint/2010/main" val="3028529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6092990A-207A-402B-9F59-8D68780C824A}" type="slidenum">
              <a:rPr lang="de-DE" smtClean="0"/>
              <a:t>33</a:t>
            </a:fld>
            <a:endParaRPr lang="de-DE"/>
          </a:p>
        </p:txBody>
      </p:sp>
    </p:spTree>
    <p:extLst>
      <p:ext uri="{BB962C8B-B14F-4D97-AF65-F5344CB8AC3E}">
        <p14:creationId xmlns:p14="http://schemas.microsoft.com/office/powerpoint/2010/main" val="382941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descriptions</a:t>
            </a:r>
            <a:endParaRPr lang="LID4096" dirty="0"/>
          </a:p>
        </p:txBody>
      </p:sp>
      <p:sp>
        <p:nvSpPr>
          <p:cNvPr id="4" name="Slide Number Placeholder 3"/>
          <p:cNvSpPr>
            <a:spLocks noGrp="1"/>
          </p:cNvSpPr>
          <p:nvPr>
            <p:ph type="sldNum" sz="quarter" idx="5"/>
          </p:nvPr>
        </p:nvSpPr>
        <p:spPr/>
        <p:txBody>
          <a:bodyPr/>
          <a:lstStyle/>
          <a:p>
            <a:fld id="{6092990A-207A-402B-9F59-8D68780C824A}" type="slidenum">
              <a:rPr lang="de-DE" smtClean="0"/>
              <a:t>35</a:t>
            </a:fld>
            <a:endParaRPr lang="de-DE"/>
          </a:p>
        </p:txBody>
      </p:sp>
    </p:spTree>
    <p:extLst>
      <p:ext uri="{BB962C8B-B14F-4D97-AF65-F5344CB8AC3E}">
        <p14:creationId xmlns:p14="http://schemas.microsoft.com/office/powerpoint/2010/main" val="3400124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92990A-207A-402B-9F59-8D68780C824A}" type="slidenum">
              <a:rPr lang="de-DE" smtClean="0"/>
              <a:t>57</a:t>
            </a:fld>
            <a:endParaRPr lang="de-DE"/>
          </a:p>
        </p:txBody>
      </p:sp>
    </p:spTree>
    <p:extLst>
      <p:ext uri="{BB962C8B-B14F-4D97-AF65-F5344CB8AC3E}">
        <p14:creationId xmlns:p14="http://schemas.microsoft.com/office/powerpoint/2010/main" val="239380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solidFill>
                  <a:schemeClr val="tx1">
                    <a:lumMod val="50000"/>
                  </a:schemeClr>
                </a:solidFill>
              </a:rPr>
              <a:t>REST API for data manipulation</a:t>
            </a:r>
          </a:p>
          <a:p>
            <a:pPr lvl="2"/>
            <a:r>
              <a:rPr lang="en-US" dirty="0">
                <a:solidFill>
                  <a:schemeClr val="tx1">
                    <a:lumMod val="50000"/>
                  </a:schemeClr>
                </a:solidFill>
              </a:rPr>
              <a:t>Open-source tooling (Eclipse Digital Twin Project)</a:t>
            </a:r>
          </a:p>
          <a:p>
            <a:endParaRPr lang="en-US" dirty="0"/>
          </a:p>
        </p:txBody>
      </p:sp>
      <p:sp>
        <p:nvSpPr>
          <p:cNvPr id="4" name="Slide Number Placeholder 3"/>
          <p:cNvSpPr>
            <a:spLocks noGrp="1"/>
          </p:cNvSpPr>
          <p:nvPr>
            <p:ph type="sldNum" sz="quarter" idx="5"/>
          </p:nvPr>
        </p:nvSpPr>
        <p:spPr/>
        <p:txBody>
          <a:bodyPr/>
          <a:lstStyle/>
          <a:p>
            <a:fld id="{6092990A-207A-402B-9F59-8D68780C824A}" type="slidenum">
              <a:rPr lang="de-DE" smtClean="0"/>
              <a:t>4</a:t>
            </a:fld>
            <a:endParaRPr lang="de-DE"/>
          </a:p>
        </p:txBody>
      </p:sp>
    </p:spTree>
    <p:extLst>
      <p:ext uri="{BB962C8B-B14F-4D97-AF65-F5344CB8AC3E}">
        <p14:creationId xmlns:p14="http://schemas.microsoft.com/office/powerpoint/2010/main" val="1638950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92990A-207A-402B-9F59-8D68780C824A}" type="slidenum">
              <a:rPr lang="de-DE" smtClean="0"/>
              <a:t>5</a:t>
            </a:fld>
            <a:endParaRPr lang="de-DE"/>
          </a:p>
        </p:txBody>
      </p:sp>
    </p:spTree>
    <p:extLst>
      <p:ext uri="{BB962C8B-B14F-4D97-AF65-F5344CB8AC3E}">
        <p14:creationId xmlns:p14="http://schemas.microsoft.com/office/powerpoint/2010/main" val="970904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092990A-207A-402B-9F59-8D68780C824A}" type="slidenum">
              <a:rPr lang="de-DE" smtClean="0"/>
              <a:t>9</a:t>
            </a:fld>
            <a:endParaRPr lang="de-DE"/>
          </a:p>
        </p:txBody>
      </p:sp>
    </p:spTree>
    <p:extLst>
      <p:ext uri="{BB962C8B-B14F-4D97-AF65-F5344CB8AC3E}">
        <p14:creationId xmlns:p14="http://schemas.microsoft.com/office/powerpoint/2010/main" val="1336833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Tractus-X is a project that deals with data exchange and interoperability in automative industry</a:t>
            </a:r>
            <a:endParaRPr lang="LID4096" dirty="0"/>
          </a:p>
        </p:txBody>
      </p:sp>
      <p:sp>
        <p:nvSpPr>
          <p:cNvPr id="4" name="Slide Number Placeholder 3"/>
          <p:cNvSpPr>
            <a:spLocks noGrp="1"/>
          </p:cNvSpPr>
          <p:nvPr>
            <p:ph type="sldNum" sz="quarter" idx="5"/>
          </p:nvPr>
        </p:nvSpPr>
        <p:spPr/>
        <p:txBody>
          <a:bodyPr/>
          <a:lstStyle/>
          <a:p>
            <a:fld id="{6092990A-207A-402B-9F59-8D68780C824A}" type="slidenum">
              <a:rPr lang="de-DE" smtClean="0"/>
              <a:t>10</a:t>
            </a:fld>
            <a:endParaRPr lang="de-DE"/>
          </a:p>
        </p:txBody>
      </p:sp>
    </p:spTree>
    <p:extLst>
      <p:ext uri="{BB962C8B-B14F-4D97-AF65-F5344CB8AC3E}">
        <p14:creationId xmlns:p14="http://schemas.microsoft.com/office/powerpoint/2010/main" val="3743616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92990A-207A-402B-9F59-8D68780C824A}" type="slidenum">
              <a:rPr lang="de-DE" smtClean="0"/>
              <a:t>14</a:t>
            </a:fld>
            <a:endParaRPr lang="de-DE"/>
          </a:p>
        </p:txBody>
      </p:sp>
    </p:spTree>
    <p:extLst>
      <p:ext uri="{BB962C8B-B14F-4D97-AF65-F5344CB8AC3E}">
        <p14:creationId xmlns:p14="http://schemas.microsoft.com/office/powerpoint/2010/main" val="1799036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pass@3</a:t>
            </a:r>
          </a:p>
        </p:txBody>
      </p:sp>
      <p:sp>
        <p:nvSpPr>
          <p:cNvPr id="4" name="Slide Number Placeholder 3"/>
          <p:cNvSpPr>
            <a:spLocks noGrp="1"/>
          </p:cNvSpPr>
          <p:nvPr>
            <p:ph type="sldNum" sz="quarter" idx="5"/>
          </p:nvPr>
        </p:nvSpPr>
        <p:spPr/>
        <p:txBody>
          <a:bodyPr/>
          <a:lstStyle/>
          <a:p>
            <a:fld id="{6092990A-207A-402B-9F59-8D68780C824A}" type="slidenum">
              <a:rPr lang="de-DE" smtClean="0"/>
              <a:t>22</a:t>
            </a:fld>
            <a:endParaRPr lang="de-DE"/>
          </a:p>
        </p:txBody>
      </p:sp>
    </p:spTree>
    <p:extLst>
      <p:ext uri="{BB962C8B-B14F-4D97-AF65-F5344CB8AC3E}">
        <p14:creationId xmlns:p14="http://schemas.microsoft.com/office/powerpoint/2010/main" val="493324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endParaRPr lang="LID4096" dirty="0"/>
          </a:p>
        </p:txBody>
      </p:sp>
      <p:sp>
        <p:nvSpPr>
          <p:cNvPr id="4" name="Slide Number Placeholder 3"/>
          <p:cNvSpPr>
            <a:spLocks noGrp="1"/>
          </p:cNvSpPr>
          <p:nvPr>
            <p:ph type="sldNum" sz="quarter" idx="5"/>
          </p:nvPr>
        </p:nvSpPr>
        <p:spPr/>
        <p:txBody>
          <a:bodyPr/>
          <a:lstStyle/>
          <a:p>
            <a:fld id="{6092990A-207A-402B-9F59-8D68780C824A}" type="slidenum">
              <a:rPr lang="de-DE" smtClean="0"/>
              <a:t>26</a:t>
            </a:fld>
            <a:endParaRPr lang="de-DE"/>
          </a:p>
        </p:txBody>
      </p:sp>
    </p:spTree>
    <p:extLst>
      <p:ext uri="{BB962C8B-B14F-4D97-AF65-F5344CB8AC3E}">
        <p14:creationId xmlns:p14="http://schemas.microsoft.com/office/powerpoint/2010/main" val="1122648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7D873-00B7-EA5F-B55A-5A6A08302A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2A8C07-28D0-6E99-B8D6-75AEBB4364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FBBA7D-DE0E-F38A-8FDF-94187DB3819D}"/>
              </a:ext>
            </a:extLst>
          </p:cNvPr>
          <p:cNvSpPr>
            <a:spLocks noGrp="1"/>
          </p:cNvSpPr>
          <p:nvPr>
            <p:ph type="body" idx="1"/>
          </p:nvPr>
        </p:nvSpPr>
        <p:spPr/>
        <p:txBody>
          <a:bodyPr/>
          <a:lstStyle/>
          <a:p>
            <a:r>
              <a:rPr lang="en-US" dirty="0"/>
              <a:t>??????</a:t>
            </a:r>
            <a:endParaRPr lang="LID4096" dirty="0"/>
          </a:p>
        </p:txBody>
      </p:sp>
      <p:sp>
        <p:nvSpPr>
          <p:cNvPr id="4" name="Slide Number Placeholder 3">
            <a:extLst>
              <a:ext uri="{FF2B5EF4-FFF2-40B4-BE49-F238E27FC236}">
                <a16:creationId xmlns:a16="http://schemas.microsoft.com/office/drawing/2014/main" id="{2890C1D9-3B18-F3E9-9582-2EFFC3164239}"/>
              </a:ext>
            </a:extLst>
          </p:cNvPr>
          <p:cNvSpPr>
            <a:spLocks noGrp="1"/>
          </p:cNvSpPr>
          <p:nvPr>
            <p:ph type="sldNum" sz="quarter" idx="5"/>
          </p:nvPr>
        </p:nvSpPr>
        <p:spPr/>
        <p:txBody>
          <a:bodyPr/>
          <a:lstStyle/>
          <a:p>
            <a:fld id="{6092990A-207A-402B-9F59-8D68780C824A}" type="slidenum">
              <a:rPr lang="de-DE" smtClean="0"/>
              <a:t>27</a:t>
            </a:fld>
            <a:endParaRPr lang="de-DE"/>
          </a:p>
        </p:txBody>
      </p:sp>
    </p:spTree>
    <p:extLst>
      <p:ext uri="{BB962C8B-B14F-4D97-AF65-F5344CB8AC3E}">
        <p14:creationId xmlns:p14="http://schemas.microsoft.com/office/powerpoint/2010/main" val="1952660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4.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4.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SmartFactory-KL 1">
    <p:spTree>
      <p:nvGrpSpPr>
        <p:cNvPr id="1" name=""/>
        <p:cNvGrpSpPr/>
        <p:nvPr/>
      </p:nvGrpSpPr>
      <p:grpSpPr>
        <a:xfrm>
          <a:off x="0" y="0"/>
          <a:ext cx="0" cy="0"/>
          <a:chOff x="0" y="0"/>
          <a:chExt cx="0" cy="0"/>
        </a:xfrm>
      </p:grpSpPr>
      <p:pic>
        <p:nvPicPr>
          <p:cNvPr id="5" name="Grafik 4" descr="Ein Bild, das Im Haus, Maschine, Computer, Bautechnik enthält.&#10;&#10;Automatisch generierte Beschreibung">
            <a:extLst>
              <a:ext uri="{FF2B5EF4-FFF2-40B4-BE49-F238E27FC236}">
                <a16:creationId xmlns:a16="http://schemas.microsoft.com/office/drawing/2014/main" id="{5709C890-243D-47C6-036A-4E8396D8BFAC}"/>
              </a:ext>
            </a:extLst>
          </p:cNvPr>
          <p:cNvPicPr>
            <a:picLocks noChangeAspect="1"/>
          </p:cNvPicPr>
          <p:nvPr userDrawn="1"/>
        </p:nvPicPr>
        <p:blipFill rotWithShape="1">
          <a:blip r:embed="rId2"/>
          <a:srcRect t="4677" r="3061" b="10990"/>
          <a:stretch/>
        </p:blipFill>
        <p:spPr>
          <a:xfrm>
            <a:off x="0" y="0"/>
            <a:ext cx="12192000" cy="7074568"/>
          </a:xfrm>
          <a:prstGeom prst="rect">
            <a:avLst/>
          </a:prstGeom>
        </p:spPr>
      </p:pic>
      <p:sp>
        <p:nvSpPr>
          <p:cNvPr id="7" name="Rechteck 3">
            <a:extLst>
              <a:ext uri="{FF2B5EF4-FFF2-40B4-BE49-F238E27FC236}">
                <a16:creationId xmlns:a16="http://schemas.microsoft.com/office/drawing/2014/main" id="{FA76BD2C-4DB0-8A41-926E-E042A924AA1E}"/>
              </a:ext>
            </a:extLst>
          </p:cNvPr>
          <p:cNvSpPr/>
          <p:nvPr userDrawn="1"/>
        </p:nvSpPr>
        <p:spPr>
          <a:xfrm>
            <a:off x="7778187" y="0"/>
            <a:ext cx="4413813" cy="2372810"/>
          </a:xfrm>
          <a:custGeom>
            <a:avLst/>
            <a:gdLst>
              <a:gd name="connsiteX0" fmla="*/ 0 w 4182319"/>
              <a:gd name="connsiteY0" fmla="*/ 0 h 2372810"/>
              <a:gd name="connsiteX1" fmla="*/ 4182319 w 4182319"/>
              <a:gd name="connsiteY1" fmla="*/ 0 h 2372810"/>
              <a:gd name="connsiteX2" fmla="*/ 4182319 w 4182319"/>
              <a:gd name="connsiteY2" fmla="*/ 2372810 h 2372810"/>
              <a:gd name="connsiteX3" fmla="*/ 0 w 4182319"/>
              <a:gd name="connsiteY3" fmla="*/ 2372810 h 2372810"/>
              <a:gd name="connsiteX4" fmla="*/ 0 w 4182319"/>
              <a:gd name="connsiteY4" fmla="*/ 0 h 2372810"/>
              <a:gd name="connsiteX0" fmla="*/ 69448 w 4251767"/>
              <a:gd name="connsiteY0" fmla="*/ 0 h 2372810"/>
              <a:gd name="connsiteX1" fmla="*/ 4251767 w 4251767"/>
              <a:gd name="connsiteY1" fmla="*/ 0 h 2372810"/>
              <a:gd name="connsiteX2" fmla="*/ 4251767 w 4251767"/>
              <a:gd name="connsiteY2" fmla="*/ 2372810 h 2372810"/>
              <a:gd name="connsiteX3" fmla="*/ 0 w 4251767"/>
              <a:gd name="connsiteY3" fmla="*/ 821803 h 2372810"/>
              <a:gd name="connsiteX4" fmla="*/ 69448 w 4251767"/>
              <a:gd name="connsiteY4" fmla="*/ 0 h 2372810"/>
              <a:gd name="connsiteX0" fmla="*/ 231494 w 4413813"/>
              <a:gd name="connsiteY0" fmla="*/ 0 h 2372810"/>
              <a:gd name="connsiteX1" fmla="*/ 4413813 w 4413813"/>
              <a:gd name="connsiteY1" fmla="*/ 0 h 2372810"/>
              <a:gd name="connsiteX2" fmla="*/ 4413813 w 4413813"/>
              <a:gd name="connsiteY2" fmla="*/ 2372810 h 2372810"/>
              <a:gd name="connsiteX3" fmla="*/ 0 w 4413813"/>
              <a:gd name="connsiteY3" fmla="*/ 1006997 h 2372810"/>
              <a:gd name="connsiteX4" fmla="*/ 231494 w 4413813"/>
              <a:gd name="connsiteY4" fmla="*/ 0 h 237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3813" h="2372810">
                <a:moveTo>
                  <a:pt x="231494" y="0"/>
                </a:moveTo>
                <a:lnTo>
                  <a:pt x="4413813" y="0"/>
                </a:lnTo>
                <a:lnTo>
                  <a:pt x="4413813" y="2372810"/>
                </a:lnTo>
                <a:lnTo>
                  <a:pt x="0" y="1006997"/>
                </a:lnTo>
                <a:lnTo>
                  <a:pt x="231494" y="0"/>
                </a:lnTo>
                <a:close/>
              </a:path>
            </a:pathLst>
          </a:custGeom>
          <a:solidFill>
            <a:schemeClr val="bg1"/>
          </a:soli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10" name="Rechteck 2">
            <a:extLst>
              <a:ext uri="{FF2B5EF4-FFF2-40B4-BE49-F238E27FC236}">
                <a16:creationId xmlns:a16="http://schemas.microsoft.com/office/drawing/2014/main" id="{DADA7994-F04B-B34E-AA91-8C2038A30561}"/>
              </a:ext>
            </a:extLst>
          </p:cNvPr>
          <p:cNvSpPr/>
          <p:nvPr userDrawn="1"/>
        </p:nvSpPr>
        <p:spPr>
          <a:xfrm>
            <a:off x="0" y="0"/>
            <a:ext cx="11399520" cy="4114800"/>
          </a:xfrm>
          <a:custGeom>
            <a:avLst/>
            <a:gdLst>
              <a:gd name="connsiteX0" fmla="*/ 0 w 11399520"/>
              <a:gd name="connsiteY0" fmla="*/ 0 h 4114800"/>
              <a:gd name="connsiteX1" fmla="*/ 11399520 w 11399520"/>
              <a:gd name="connsiteY1" fmla="*/ 0 h 4114800"/>
              <a:gd name="connsiteX2" fmla="*/ 11399520 w 11399520"/>
              <a:gd name="connsiteY2" fmla="*/ 411480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67680 w 11399520"/>
              <a:gd name="connsiteY2" fmla="*/ 214376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34729 w 11399520"/>
              <a:gd name="connsiteY2" fmla="*/ 2036668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59443 w 11399520"/>
              <a:gd name="connsiteY2" fmla="*/ 2119046 h 4114800"/>
              <a:gd name="connsiteX3" fmla="*/ 0 w 11399520"/>
              <a:gd name="connsiteY3" fmla="*/ 4114800 h 4114800"/>
              <a:gd name="connsiteX4" fmla="*/ 0 w 11399520"/>
              <a:gd name="connsiteY4" fmla="*/ 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9520" h="4114800">
                <a:moveTo>
                  <a:pt x="0" y="0"/>
                </a:moveTo>
                <a:lnTo>
                  <a:pt x="11399520" y="0"/>
                </a:lnTo>
                <a:lnTo>
                  <a:pt x="5559443" y="2119046"/>
                </a:lnTo>
                <a:lnTo>
                  <a:pt x="0" y="4114800"/>
                </a:lnTo>
                <a:lnTo>
                  <a:pt x="0" y="0"/>
                </a:lnTo>
                <a:close/>
              </a:path>
            </a:pathLst>
          </a:custGeom>
          <a:solidFill>
            <a:srgbClr val="1B567C"/>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pic>
        <p:nvPicPr>
          <p:cNvPr id="12" name="Bild 11" descr="SF_LOGO_®_4C.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27994" y="967711"/>
            <a:ext cx="2176631" cy="259954"/>
          </a:xfrm>
          <a:prstGeom prst="rect">
            <a:avLst/>
          </a:prstGeom>
        </p:spPr>
      </p:pic>
      <p:sp>
        <p:nvSpPr>
          <p:cNvPr id="2" name="Titel 1"/>
          <p:cNvSpPr>
            <a:spLocks noGrp="1"/>
          </p:cNvSpPr>
          <p:nvPr>
            <p:ph type="title"/>
          </p:nvPr>
        </p:nvSpPr>
        <p:spPr>
          <a:xfrm>
            <a:off x="587375" y="108318"/>
            <a:ext cx="6962775" cy="1143000"/>
          </a:xfrm>
        </p:spPr>
        <p:txBody>
          <a:bodyPr>
            <a:normAutofit/>
          </a:bodyPr>
          <a:lstStyle>
            <a:lvl1pPr>
              <a:lnSpc>
                <a:spcPct val="100000"/>
              </a:lnSpc>
              <a:defRPr sz="4000">
                <a:solidFill>
                  <a:srgbClr val="FFFFFF"/>
                </a:solidFill>
              </a:defRPr>
            </a:lvl1pPr>
          </a:lstStyle>
          <a:p>
            <a:r>
              <a:rPr lang="en-US"/>
              <a:t>Click to edit Master title style</a:t>
            </a:r>
            <a:endParaRPr lang="de-DE" dirty="0"/>
          </a:p>
        </p:txBody>
      </p:sp>
      <p:pic>
        <p:nvPicPr>
          <p:cNvPr id="4" name="Grafik 3" descr="Ein Bild, das Pfeil enthält.&#10;&#10;Automatisch generierte Beschreibung">
            <a:extLst>
              <a:ext uri="{FF2B5EF4-FFF2-40B4-BE49-F238E27FC236}">
                <a16:creationId xmlns:a16="http://schemas.microsoft.com/office/drawing/2014/main" id="{6A3018BC-B1ED-4E48-8809-9D260266B0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368300"/>
            <a:ext cx="419100" cy="647700"/>
          </a:xfrm>
          <a:prstGeom prst="rect">
            <a:avLst/>
          </a:prstGeom>
        </p:spPr>
      </p:pic>
    </p:spTree>
    <p:extLst>
      <p:ext uri="{BB962C8B-B14F-4D97-AF65-F5344CB8AC3E}">
        <p14:creationId xmlns:p14="http://schemas.microsoft.com/office/powerpoint/2010/main" val="486849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 Vollfläche transparent">
    <p:bg>
      <p:bgRef idx="1001">
        <a:schemeClr val="bg1"/>
      </p:bgRef>
    </p:bg>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4DEA54DE-7E45-294C-9AFF-E577852AE665}"/>
              </a:ext>
            </a:extLst>
          </p:cNvPr>
          <p:cNvSpPr>
            <a:spLocks noGrp="1"/>
          </p:cNvSpPr>
          <p:nvPr>
            <p:ph type="pic" sz="quarter" idx="10"/>
          </p:nvPr>
        </p:nvSpPr>
        <p:spPr>
          <a:xfrm>
            <a:off x="-157163" y="-255588"/>
            <a:ext cx="12585701" cy="7305676"/>
          </a:xfrm>
        </p:spPr>
        <p:txBody>
          <a:bodyPr/>
          <a:lstStyle/>
          <a:p>
            <a:r>
              <a:rPr lang="en-US"/>
              <a:t>Click icon to add picture</a:t>
            </a:r>
            <a:endParaRPr lang="de-DE"/>
          </a:p>
        </p:txBody>
      </p:sp>
      <p:sp>
        <p:nvSpPr>
          <p:cNvPr id="2" name="Rechteck 1">
            <a:extLst>
              <a:ext uri="{FF2B5EF4-FFF2-40B4-BE49-F238E27FC236}">
                <a16:creationId xmlns:a16="http://schemas.microsoft.com/office/drawing/2014/main" id="{15E60F35-117E-2040-B119-3E3BF2FE558D}"/>
              </a:ext>
            </a:extLst>
          </p:cNvPr>
          <p:cNvSpPr/>
          <p:nvPr userDrawn="1"/>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4" name="Titel 1">
            <a:extLst>
              <a:ext uri="{FF2B5EF4-FFF2-40B4-BE49-F238E27FC236}">
                <a16:creationId xmlns:a16="http://schemas.microsoft.com/office/drawing/2014/main" id="{E1F7DD75-BFBF-464C-989F-12F6AD6CF917}"/>
              </a:ext>
            </a:extLst>
          </p:cNvPr>
          <p:cNvSpPr>
            <a:spLocks noGrp="1"/>
          </p:cNvSpPr>
          <p:nvPr>
            <p:ph type="title"/>
          </p:nvPr>
        </p:nvSpPr>
        <p:spPr>
          <a:xfrm>
            <a:off x="608013" y="2513377"/>
            <a:ext cx="8373617" cy="1039092"/>
          </a:xfrm>
        </p:spPr>
        <p:txBody>
          <a:bodyPr/>
          <a:lstStyle/>
          <a:p>
            <a:r>
              <a:rPr lang="en-US"/>
              <a:t>Click to edit Master title style</a:t>
            </a:r>
            <a:endParaRPr lang="de-DE" dirty="0"/>
          </a:p>
        </p:txBody>
      </p:sp>
      <p:sp>
        <p:nvSpPr>
          <p:cNvPr id="7" name="Textplatzhalter 6">
            <a:extLst>
              <a:ext uri="{FF2B5EF4-FFF2-40B4-BE49-F238E27FC236}">
                <a16:creationId xmlns:a16="http://schemas.microsoft.com/office/drawing/2014/main" id="{0FF2C474-8B02-41CF-82F2-E2EA2EB7DB0C}"/>
              </a:ext>
            </a:extLst>
          </p:cNvPr>
          <p:cNvSpPr>
            <a:spLocks noGrp="1"/>
          </p:cNvSpPr>
          <p:nvPr>
            <p:ph type="body" sz="quarter" idx="11" hasCustomPrompt="1"/>
          </p:nvPr>
        </p:nvSpPr>
        <p:spPr>
          <a:xfrm>
            <a:off x="1156531" y="4492499"/>
            <a:ext cx="3470275" cy="1968122"/>
          </a:xfrm>
        </p:spPr>
        <p:txBody>
          <a:bodyPr/>
          <a:lstStyle>
            <a:lvl1pPr>
              <a:defRPr/>
            </a:lvl1pPr>
          </a:lstStyle>
          <a:p>
            <a:pPr algn="ctr"/>
            <a:r>
              <a:rPr lang="de-DE" dirty="0"/>
              <a:t>Das gewünschte Bild über den Platzhalter einfügen. Bild markieren, Transparenz über Bildformat -&gt; Transparenz auf 65 % stellen. Bitte nur die vorgegebene Überschrift („Titel hinzufügen“) verwenden, diese Box löschen.</a:t>
            </a:r>
          </a:p>
          <a:p>
            <a:pPr lvl="4"/>
            <a:endParaRPr lang="de-DE" dirty="0"/>
          </a:p>
        </p:txBody>
      </p:sp>
    </p:spTree>
    <p:extLst>
      <p:ext uri="{BB962C8B-B14F-4D97-AF65-F5344CB8AC3E}">
        <p14:creationId xmlns:p14="http://schemas.microsoft.com/office/powerpoint/2010/main" val="17339395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Zwischenüberschrift, Inhalt">
    <p:spTree>
      <p:nvGrpSpPr>
        <p:cNvPr id="1" name=""/>
        <p:cNvGrpSpPr/>
        <p:nvPr/>
      </p:nvGrpSpPr>
      <p:grpSpPr>
        <a:xfrm>
          <a:off x="0" y="0"/>
          <a:ext cx="0" cy="0"/>
          <a:chOff x="0" y="0"/>
          <a:chExt cx="0" cy="0"/>
        </a:xfrm>
      </p:grpSpPr>
      <p:sp>
        <p:nvSpPr>
          <p:cNvPr id="9" name="Inhaltsplatzhalter 2"/>
          <p:cNvSpPr>
            <a:spLocks noGrp="1"/>
          </p:cNvSpPr>
          <p:nvPr>
            <p:ph idx="1"/>
          </p:nvPr>
        </p:nvSpPr>
        <p:spPr>
          <a:xfrm>
            <a:off x="608013" y="1855255"/>
            <a:ext cx="10979150" cy="3986745"/>
          </a:xfrm>
        </p:spPr>
        <p:txBody>
          <a:bodyPr/>
          <a:lstStyle>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Textplatzhalter 2"/>
          <p:cNvSpPr>
            <a:spLocks noGrp="1"/>
          </p:cNvSpPr>
          <p:nvPr>
            <p:ph type="body" idx="13"/>
          </p:nvPr>
        </p:nvSpPr>
        <p:spPr>
          <a:xfrm>
            <a:off x="609599" y="1520825"/>
            <a:ext cx="10977563" cy="334430"/>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itel 1">
            <a:extLst>
              <a:ext uri="{FF2B5EF4-FFF2-40B4-BE49-F238E27FC236}">
                <a16:creationId xmlns:a16="http://schemas.microsoft.com/office/drawing/2014/main" id="{46CF3068-F347-3544-9F9B-4C3449561DAD}"/>
              </a:ext>
            </a:extLst>
          </p:cNvPr>
          <p:cNvSpPr>
            <a:spLocks noGrp="1"/>
          </p:cNvSpPr>
          <p:nvPr>
            <p:ph type="title"/>
          </p:nvPr>
        </p:nvSpPr>
        <p:spPr>
          <a:xfrm>
            <a:off x="608013" y="101680"/>
            <a:ext cx="10979150" cy="1143001"/>
          </a:xfrm>
        </p:spPr>
        <p:txBody>
          <a:bodyPr/>
          <a:lstStyle/>
          <a:p>
            <a:r>
              <a:rPr lang="en-US"/>
              <a:t>Click to edit Master title style</a:t>
            </a:r>
            <a:endParaRPr lang="de-DE" dirty="0"/>
          </a:p>
        </p:txBody>
      </p:sp>
    </p:spTree>
    <p:extLst>
      <p:ext uri="{BB962C8B-B14F-4D97-AF65-F5344CB8AC3E}">
        <p14:creationId xmlns:p14="http://schemas.microsoft.com/office/powerpoint/2010/main" val="2791271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itel,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3" name="Inhaltsplatzhalter 2"/>
          <p:cNvSpPr>
            <a:spLocks noGrp="1"/>
          </p:cNvSpPr>
          <p:nvPr>
            <p:ph sz="half" idx="1"/>
          </p:nvPr>
        </p:nvSpPr>
        <p:spPr>
          <a:xfrm>
            <a:off x="609600" y="1520824"/>
            <a:ext cx="5410200" cy="4321175"/>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Inhaltsplatzhalter 3"/>
          <p:cNvSpPr>
            <a:spLocks noGrp="1"/>
          </p:cNvSpPr>
          <p:nvPr>
            <p:ph sz="half" idx="2"/>
          </p:nvPr>
        </p:nvSpPr>
        <p:spPr>
          <a:xfrm>
            <a:off x="6172200" y="1520826"/>
            <a:ext cx="5410200" cy="4321174"/>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2352397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zwei Inhalte, zwei Bil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3" name="Inhaltsplatzhalter 2"/>
          <p:cNvSpPr>
            <a:spLocks noGrp="1"/>
          </p:cNvSpPr>
          <p:nvPr>
            <p:ph sz="half" idx="1"/>
          </p:nvPr>
        </p:nvSpPr>
        <p:spPr>
          <a:xfrm>
            <a:off x="609600" y="1520825"/>
            <a:ext cx="5410200" cy="1205122"/>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Inhaltsplatzhalter 3"/>
          <p:cNvSpPr>
            <a:spLocks noGrp="1"/>
          </p:cNvSpPr>
          <p:nvPr>
            <p:ph sz="half" idx="2"/>
          </p:nvPr>
        </p:nvSpPr>
        <p:spPr>
          <a:xfrm>
            <a:off x="6172200" y="1520825"/>
            <a:ext cx="5410200" cy="1205122"/>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6" name="Bildplatzhalter 5">
            <a:extLst>
              <a:ext uri="{FF2B5EF4-FFF2-40B4-BE49-F238E27FC236}">
                <a16:creationId xmlns:a16="http://schemas.microsoft.com/office/drawing/2014/main" id="{AD73CD91-0BC1-C04A-A752-31B525E73BEF}"/>
              </a:ext>
            </a:extLst>
          </p:cNvPr>
          <p:cNvSpPr>
            <a:spLocks noGrp="1"/>
          </p:cNvSpPr>
          <p:nvPr>
            <p:ph type="pic" sz="quarter" idx="10"/>
          </p:nvPr>
        </p:nvSpPr>
        <p:spPr>
          <a:xfrm>
            <a:off x="608013" y="2803525"/>
            <a:ext cx="5411787" cy="3038475"/>
          </a:xfrm>
        </p:spPr>
        <p:txBody>
          <a:bodyPr/>
          <a:lstStyle/>
          <a:p>
            <a:r>
              <a:rPr lang="en-US"/>
              <a:t>Click icon to add picture</a:t>
            </a:r>
            <a:endParaRPr lang="de-DE"/>
          </a:p>
        </p:txBody>
      </p:sp>
      <p:sp>
        <p:nvSpPr>
          <p:cNvPr id="7" name="Bildplatzhalter 5">
            <a:extLst>
              <a:ext uri="{FF2B5EF4-FFF2-40B4-BE49-F238E27FC236}">
                <a16:creationId xmlns:a16="http://schemas.microsoft.com/office/drawing/2014/main" id="{CCE80233-1609-7E49-9157-D326B9449999}"/>
              </a:ext>
            </a:extLst>
          </p:cNvPr>
          <p:cNvSpPr>
            <a:spLocks noGrp="1"/>
          </p:cNvSpPr>
          <p:nvPr>
            <p:ph type="pic" sz="quarter" idx="11"/>
          </p:nvPr>
        </p:nvSpPr>
        <p:spPr>
          <a:xfrm>
            <a:off x="6172200" y="2801039"/>
            <a:ext cx="5411787" cy="3038475"/>
          </a:xfrm>
        </p:spPr>
        <p:txBody>
          <a:bodyPr/>
          <a:lstStyle/>
          <a:p>
            <a:r>
              <a:rPr lang="en-US"/>
              <a:t>Click icon to add picture</a:t>
            </a:r>
            <a:endParaRPr lang="de-DE"/>
          </a:p>
        </p:txBody>
      </p:sp>
    </p:spTree>
    <p:extLst>
      <p:ext uri="{BB962C8B-B14F-4D97-AF65-F5344CB8AC3E}">
        <p14:creationId xmlns:p14="http://schemas.microsoft.com/office/powerpoint/2010/main" val="1068804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Titel, zwei Zwischenüberschriften,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a:t>Click to edit Master title style</a:t>
            </a:r>
            <a:endParaRPr lang="de-DE"/>
          </a:p>
        </p:txBody>
      </p:sp>
      <p:sp>
        <p:nvSpPr>
          <p:cNvPr id="3" name="Textplatzhalter 2"/>
          <p:cNvSpPr>
            <a:spLocks noGrp="1"/>
          </p:cNvSpPr>
          <p:nvPr>
            <p:ph type="body" idx="1"/>
          </p:nvPr>
        </p:nvSpPr>
        <p:spPr>
          <a:xfrm>
            <a:off x="609600" y="1530893"/>
            <a:ext cx="5386388" cy="324362"/>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Inhaltsplatzhalter 3"/>
          <p:cNvSpPr>
            <a:spLocks noGrp="1"/>
          </p:cNvSpPr>
          <p:nvPr>
            <p:ph sz="half" idx="2"/>
          </p:nvPr>
        </p:nvSpPr>
        <p:spPr>
          <a:xfrm>
            <a:off x="609600" y="1855255"/>
            <a:ext cx="5386388" cy="3986745"/>
          </a:xfrm>
        </p:spPr>
        <p:txBody>
          <a:bodyPr>
            <a:normAutofit/>
          </a:bodyPr>
          <a:lstStyle>
            <a:lvl1pPr>
              <a:defRPr sz="1700">
                <a:solidFill>
                  <a:srgbClr val="706F6F"/>
                </a:solidFill>
              </a:defRPr>
            </a:lvl1pPr>
            <a:lvl2pPr>
              <a:defRPr sz="17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platzhalter 4"/>
          <p:cNvSpPr>
            <a:spLocks noGrp="1"/>
          </p:cNvSpPr>
          <p:nvPr>
            <p:ph type="body" sz="quarter" idx="3"/>
          </p:nvPr>
        </p:nvSpPr>
        <p:spPr>
          <a:xfrm>
            <a:off x="6192838" y="1530893"/>
            <a:ext cx="5389562" cy="324362"/>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Inhaltsplatzhalter 5"/>
          <p:cNvSpPr>
            <a:spLocks noGrp="1"/>
          </p:cNvSpPr>
          <p:nvPr>
            <p:ph sz="quarter" idx="4"/>
          </p:nvPr>
        </p:nvSpPr>
        <p:spPr>
          <a:xfrm>
            <a:off x="6192838" y="1855256"/>
            <a:ext cx="5389562" cy="3986744"/>
          </a:xfrm>
        </p:spPr>
        <p:txBody>
          <a:bodyPr>
            <a:normAutofit/>
          </a:bodyPr>
          <a:lstStyle>
            <a:lvl1pPr>
              <a:defRPr sz="1700"/>
            </a:lvl1pPr>
            <a:lvl2pPr>
              <a:defRPr sz="17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80742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zwei Zwischenüberschriften, zwei Inhalte, zwei Bil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a:t>Click to edit Master title style</a:t>
            </a:r>
            <a:endParaRPr lang="de-DE"/>
          </a:p>
        </p:txBody>
      </p:sp>
      <p:sp>
        <p:nvSpPr>
          <p:cNvPr id="3" name="Textplatzhalter 2"/>
          <p:cNvSpPr>
            <a:spLocks noGrp="1"/>
          </p:cNvSpPr>
          <p:nvPr>
            <p:ph type="body" idx="1"/>
          </p:nvPr>
        </p:nvSpPr>
        <p:spPr>
          <a:xfrm>
            <a:off x="609600" y="1530893"/>
            <a:ext cx="5386388" cy="324362"/>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Inhaltsplatzhalter 3"/>
          <p:cNvSpPr>
            <a:spLocks noGrp="1"/>
          </p:cNvSpPr>
          <p:nvPr>
            <p:ph sz="half" idx="2"/>
          </p:nvPr>
        </p:nvSpPr>
        <p:spPr>
          <a:xfrm>
            <a:off x="609600" y="1855256"/>
            <a:ext cx="5386388" cy="1448662"/>
          </a:xfrm>
        </p:spPr>
        <p:txBody>
          <a:bodyPr>
            <a:normAutofit/>
          </a:bodyPr>
          <a:lstStyle>
            <a:lvl1pPr>
              <a:defRPr sz="1700">
                <a:solidFill>
                  <a:srgbClr val="706F6F"/>
                </a:solidFill>
              </a:defRPr>
            </a:lvl1pPr>
            <a:lvl2pPr>
              <a:defRPr sz="17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platzhalter 4"/>
          <p:cNvSpPr>
            <a:spLocks noGrp="1"/>
          </p:cNvSpPr>
          <p:nvPr>
            <p:ph type="body" sz="quarter" idx="3"/>
          </p:nvPr>
        </p:nvSpPr>
        <p:spPr>
          <a:xfrm>
            <a:off x="6192838" y="1530893"/>
            <a:ext cx="5389562" cy="324362"/>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Inhaltsplatzhalter 5"/>
          <p:cNvSpPr>
            <a:spLocks noGrp="1"/>
          </p:cNvSpPr>
          <p:nvPr>
            <p:ph sz="quarter" idx="4"/>
          </p:nvPr>
        </p:nvSpPr>
        <p:spPr>
          <a:xfrm>
            <a:off x="6192838" y="1855256"/>
            <a:ext cx="5389562" cy="1448662"/>
          </a:xfrm>
        </p:spPr>
        <p:txBody>
          <a:bodyPr>
            <a:normAutofit/>
          </a:bodyPr>
          <a:lstStyle>
            <a:lvl1pPr>
              <a:defRPr sz="1700"/>
            </a:lvl1pPr>
            <a:lvl2pPr>
              <a:defRPr sz="17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Bildplatzhalter 5">
            <a:extLst>
              <a:ext uri="{FF2B5EF4-FFF2-40B4-BE49-F238E27FC236}">
                <a16:creationId xmlns:a16="http://schemas.microsoft.com/office/drawing/2014/main" id="{6491D70F-E888-4045-868A-9A934BA5D9A7}"/>
              </a:ext>
            </a:extLst>
          </p:cNvPr>
          <p:cNvSpPr>
            <a:spLocks noGrp="1"/>
          </p:cNvSpPr>
          <p:nvPr>
            <p:ph type="pic" sz="quarter" idx="10"/>
          </p:nvPr>
        </p:nvSpPr>
        <p:spPr>
          <a:xfrm>
            <a:off x="608013" y="3303918"/>
            <a:ext cx="5391149" cy="2538081"/>
          </a:xfrm>
        </p:spPr>
        <p:txBody>
          <a:bodyPr/>
          <a:lstStyle/>
          <a:p>
            <a:r>
              <a:rPr lang="en-US"/>
              <a:t>Click icon to add picture</a:t>
            </a:r>
            <a:endParaRPr lang="de-DE"/>
          </a:p>
        </p:txBody>
      </p:sp>
      <p:sp>
        <p:nvSpPr>
          <p:cNvPr id="8" name="Bildplatzhalter 5">
            <a:extLst>
              <a:ext uri="{FF2B5EF4-FFF2-40B4-BE49-F238E27FC236}">
                <a16:creationId xmlns:a16="http://schemas.microsoft.com/office/drawing/2014/main" id="{5D14193D-5D40-264C-A68B-F249B26F8F52}"/>
              </a:ext>
            </a:extLst>
          </p:cNvPr>
          <p:cNvSpPr>
            <a:spLocks noGrp="1"/>
          </p:cNvSpPr>
          <p:nvPr>
            <p:ph type="pic" sz="quarter" idx="11"/>
          </p:nvPr>
        </p:nvSpPr>
        <p:spPr>
          <a:xfrm>
            <a:off x="6197601" y="3303918"/>
            <a:ext cx="5384799" cy="2538082"/>
          </a:xfrm>
        </p:spPr>
        <p:txBody>
          <a:bodyPr/>
          <a:lstStyle/>
          <a:p>
            <a:r>
              <a:rPr lang="en-US"/>
              <a:t>Click icon to add picture</a:t>
            </a:r>
            <a:endParaRPr lang="de-DE"/>
          </a:p>
        </p:txBody>
      </p:sp>
    </p:spTree>
    <p:extLst>
      <p:ext uri="{BB962C8B-B14F-4D97-AF65-F5344CB8AC3E}">
        <p14:creationId xmlns:p14="http://schemas.microsoft.com/office/powerpoint/2010/main" val="656395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dr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3" name="Inhaltsplatzhalter 2"/>
          <p:cNvSpPr>
            <a:spLocks noGrp="1"/>
          </p:cNvSpPr>
          <p:nvPr>
            <p:ph sz="half" idx="1"/>
          </p:nvPr>
        </p:nvSpPr>
        <p:spPr>
          <a:xfrm>
            <a:off x="609600" y="1520824"/>
            <a:ext cx="3571337" cy="4321176"/>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Inhaltsplatzhalter 3"/>
          <p:cNvSpPr>
            <a:spLocks noGrp="1"/>
          </p:cNvSpPr>
          <p:nvPr>
            <p:ph sz="half" idx="2"/>
          </p:nvPr>
        </p:nvSpPr>
        <p:spPr>
          <a:xfrm>
            <a:off x="4310331" y="1520824"/>
            <a:ext cx="3571337" cy="4321176"/>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Inhaltsplatzhalter 3">
            <a:extLst>
              <a:ext uri="{FF2B5EF4-FFF2-40B4-BE49-F238E27FC236}">
                <a16:creationId xmlns:a16="http://schemas.microsoft.com/office/drawing/2014/main" id="{FFAE8A9E-ED85-DB4D-87FB-03F3ACC9F281}"/>
              </a:ext>
            </a:extLst>
          </p:cNvPr>
          <p:cNvSpPr>
            <a:spLocks noGrp="1"/>
          </p:cNvSpPr>
          <p:nvPr>
            <p:ph sz="half" idx="10"/>
          </p:nvPr>
        </p:nvSpPr>
        <p:spPr>
          <a:xfrm>
            <a:off x="8011063" y="1520824"/>
            <a:ext cx="3571337" cy="4321176"/>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2107960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drei Zwischenüberschriften, dr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3" name="Inhaltsplatzhalter 2"/>
          <p:cNvSpPr>
            <a:spLocks noGrp="1"/>
          </p:cNvSpPr>
          <p:nvPr>
            <p:ph sz="half" idx="1"/>
          </p:nvPr>
        </p:nvSpPr>
        <p:spPr>
          <a:xfrm>
            <a:off x="609600" y="1841477"/>
            <a:ext cx="3571337" cy="4000523"/>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6" name="Textplatzhalter 2">
            <a:extLst>
              <a:ext uri="{FF2B5EF4-FFF2-40B4-BE49-F238E27FC236}">
                <a16:creationId xmlns:a16="http://schemas.microsoft.com/office/drawing/2014/main" id="{82D0E903-7614-A140-B92F-52362A32047D}"/>
              </a:ext>
            </a:extLst>
          </p:cNvPr>
          <p:cNvSpPr>
            <a:spLocks noGrp="1"/>
          </p:cNvSpPr>
          <p:nvPr>
            <p:ph type="body" idx="11"/>
          </p:nvPr>
        </p:nvSpPr>
        <p:spPr>
          <a:xfrm>
            <a:off x="609600" y="1520825"/>
            <a:ext cx="3571336" cy="334430"/>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Inhaltsplatzhalter 2">
            <a:extLst>
              <a:ext uri="{FF2B5EF4-FFF2-40B4-BE49-F238E27FC236}">
                <a16:creationId xmlns:a16="http://schemas.microsoft.com/office/drawing/2014/main" id="{8B47C00C-BFF4-4BD6-B6A4-82489757A7C5}"/>
              </a:ext>
            </a:extLst>
          </p:cNvPr>
          <p:cNvSpPr>
            <a:spLocks noGrp="1"/>
          </p:cNvSpPr>
          <p:nvPr>
            <p:ph sz="half" idx="12"/>
          </p:nvPr>
        </p:nvSpPr>
        <p:spPr>
          <a:xfrm>
            <a:off x="8011063" y="1831409"/>
            <a:ext cx="3571337" cy="4010591"/>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Textplatzhalter 2">
            <a:extLst>
              <a:ext uri="{FF2B5EF4-FFF2-40B4-BE49-F238E27FC236}">
                <a16:creationId xmlns:a16="http://schemas.microsoft.com/office/drawing/2014/main" id="{94F6C2CB-1D01-4FCA-9749-F27FA0BD4D89}"/>
              </a:ext>
            </a:extLst>
          </p:cNvPr>
          <p:cNvSpPr>
            <a:spLocks noGrp="1"/>
          </p:cNvSpPr>
          <p:nvPr>
            <p:ph type="body" idx="13"/>
          </p:nvPr>
        </p:nvSpPr>
        <p:spPr>
          <a:xfrm>
            <a:off x="8011063" y="1520825"/>
            <a:ext cx="3571336" cy="324362"/>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Inhaltsplatzhalter 2">
            <a:extLst>
              <a:ext uri="{FF2B5EF4-FFF2-40B4-BE49-F238E27FC236}">
                <a16:creationId xmlns:a16="http://schemas.microsoft.com/office/drawing/2014/main" id="{89BA9899-8531-4F70-AD2C-B9B45E1F981E}"/>
              </a:ext>
            </a:extLst>
          </p:cNvPr>
          <p:cNvSpPr>
            <a:spLocks noGrp="1"/>
          </p:cNvSpPr>
          <p:nvPr>
            <p:ph sz="half" idx="14"/>
          </p:nvPr>
        </p:nvSpPr>
        <p:spPr>
          <a:xfrm>
            <a:off x="4310331" y="1831409"/>
            <a:ext cx="3571337" cy="4010591"/>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2" name="Textplatzhalter 2">
            <a:extLst>
              <a:ext uri="{FF2B5EF4-FFF2-40B4-BE49-F238E27FC236}">
                <a16:creationId xmlns:a16="http://schemas.microsoft.com/office/drawing/2014/main" id="{3CA51ED2-ABDA-4C93-A262-E3E7B17C64C4}"/>
              </a:ext>
            </a:extLst>
          </p:cNvPr>
          <p:cNvSpPr>
            <a:spLocks noGrp="1"/>
          </p:cNvSpPr>
          <p:nvPr>
            <p:ph type="body" idx="15"/>
          </p:nvPr>
        </p:nvSpPr>
        <p:spPr>
          <a:xfrm>
            <a:off x="4310331" y="1520825"/>
            <a:ext cx="3571336" cy="324362"/>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5398065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ld mit Beschriftung">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585788" y="1520825"/>
            <a:ext cx="7827962" cy="43150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e-DE"/>
          </a:p>
        </p:txBody>
      </p:sp>
      <p:sp>
        <p:nvSpPr>
          <p:cNvPr id="4" name="Textplatzhalter 3"/>
          <p:cNvSpPr>
            <a:spLocks noGrp="1"/>
          </p:cNvSpPr>
          <p:nvPr>
            <p:ph type="body" sz="half" idx="2"/>
          </p:nvPr>
        </p:nvSpPr>
        <p:spPr>
          <a:xfrm>
            <a:off x="8640763" y="1520826"/>
            <a:ext cx="2946400" cy="4315064"/>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tel 1">
            <a:extLst>
              <a:ext uri="{FF2B5EF4-FFF2-40B4-BE49-F238E27FC236}">
                <a16:creationId xmlns:a16="http://schemas.microsoft.com/office/drawing/2014/main" id="{D041A20A-43F5-C94E-9CA6-0C1F8A5BF50B}"/>
              </a:ext>
            </a:extLst>
          </p:cNvPr>
          <p:cNvSpPr>
            <a:spLocks noGrp="1"/>
          </p:cNvSpPr>
          <p:nvPr>
            <p:ph type="title"/>
          </p:nvPr>
        </p:nvSpPr>
        <p:spPr>
          <a:xfrm>
            <a:off x="608013" y="101680"/>
            <a:ext cx="10979150" cy="1143001"/>
          </a:xfrm>
        </p:spPr>
        <p:txBody>
          <a:bodyPr/>
          <a:lstStyle/>
          <a:p>
            <a:r>
              <a:rPr lang="en-US"/>
              <a:t>Click to edit Master title style</a:t>
            </a:r>
            <a:endParaRPr lang="de-DE" dirty="0"/>
          </a:p>
        </p:txBody>
      </p:sp>
    </p:spTree>
    <p:extLst>
      <p:ext uri="{BB962C8B-B14F-4D97-AF65-F5344CB8AC3E}">
        <p14:creationId xmlns:p14="http://schemas.microsoft.com/office/powerpoint/2010/main" val="34176105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onta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3" name="Textplatzhalter 11"/>
          <p:cNvSpPr>
            <a:spLocks noGrp="1"/>
          </p:cNvSpPr>
          <p:nvPr>
            <p:ph type="body" sz="quarter" idx="15" hasCustomPrompt="1"/>
          </p:nvPr>
        </p:nvSpPr>
        <p:spPr>
          <a:xfrm>
            <a:off x="3032037" y="3016051"/>
            <a:ext cx="8236207" cy="531466"/>
          </a:xfrm>
        </p:spPr>
        <p:txBody>
          <a:bodyPr>
            <a:normAutofit/>
          </a:bodyPr>
          <a:lstStyle>
            <a:lvl1pPr marL="0" indent="0">
              <a:buFont typeface="Arial" panose="020B0604020202020204" pitchFamily="34" charset="0"/>
              <a:buNone/>
              <a:defRPr lang="de-DE" sz="2400" b="1" i="1" spc="90" baseline="0" dirty="0" smtClean="0">
                <a:solidFill>
                  <a:schemeClr val="accent1"/>
                </a:solidFill>
                <a:latin typeface="Calibri" panose="020F0502020204030204" pitchFamily="34" charset="0"/>
                <a:ea typeface="Roboto Lt" pitchFamily="2" charset="0"/>
                <a:cs typeface="Calibri" panose="020F0502020204030204" pitchFamily="34" charset="0"/>
              </a:defRPr>
            </a:lvl1pPr>
            <a:lvl2pPr marL="342892" indent="0">
              <a:buNone/>
              <a:defRPr lang="de-DE" dirty="0" smtClean="0"/>
            </a:lvl2pPr>
            <a:lvl3pPr marL="685783" indent="0">
              <a:buNone/>
              <a:defRPr lang="de-DE" dirty="0" smtClean="0"/>
            </a:lvl3pPr>
            <a:lvl4pPr marL="1028675" indent="0">
              <a:buNone/>
              <a:defRPr lang="de-DE" dirty="0" smtClean="0"/>
            </a:lvl4pPr>
            <a:lvl5pPr marL="1371566" indent="0">
              <a:buNone/>
              <a:defRPr lang="de-DE" dirty="0"/>
            </a:lvl5pPr>
          </a:lstStyle>
          <a:p>
            <a:pPr lvl="0"/>
            <a:r>
              <a:rPr lang="de-DE" dirty="0"/>
              <a:t>Name</a:t>
            </a:r>
          </a:p>
        </p:txBody>
      </p:sp>
      <p:sp>
        <p:nvSpPr>
          <p:cNvPr id="4" name="Textplatzhalter 11"/>
          <p:cNvSpPr>
            <a:spLocks noGrp="1"/>
          </p:cNvSpPr>
          <p:nvPr>
            <p:ph type="body" sz="quarter" idx="16" hasCustomPrompt="1"/>
          </p:nvPr>
        </p:nvSpPr>
        <p:spPr>
          <a:xfrm>
            <a:off x="3032036" y="5208557"/>
            <a:ext cx="8236207" cy="508178"/>
          </a:xfrm>
        </p:spPr>
        <p:txBody>
          <a:bodyPr>
            <a:normAutofit/>
          </a:bodyPr>
          <a:lstStyle>
            <a:lvl1pPr marL="0" indent="0">
              <a:buFont typeface="Arial" panose="020B0604020202020204" pitchFamily="34" charset="0"/>
              <a:buNone/>
              <a:defRPr lang="de-DE" sz="1800" i="1" spc="90" baseline="0" dirty="0" smtClean="0">
                <a:solidFill>
                  <a:schemeClr val="accent2"/>
                </a:solidFill>
                <a:latin typeface="Calibri" panose="020F0502020204030204" pitchFamily="34" charset="0"/>
                <a:ea typeface="Roboto Lt" pitchFamily="2" charset="0"/>
                <a:cs typeface="Calibri" panose="020F0502020204030204" pitchFamily="34" charset="0"/>
              </a:defRPr>
            </a:lvl1pPr>
            <a:lvl2pPr marL="342892" indent="0">
              <a:buNone/>
              <a:defRPr lang="de-DE" dirty="0" smtClean="0"/>
            </a:lvl2pPr>
            <a:lvl3pPr marL="685783" indent="0">
              <a:buNone/>
              <a:defRPr lang="de-DE" dirty="0" smtClean="0"/>
            </a:lvl3pPr>
            <a:lvl4pPr marL="1028675" indent="0">
              <a:buNone/>
              <a:defRPr lang="de-DE" dirty="0" smtClean="0"/>
            </a:lvl4pPr>
            <a:lvl5pPr marL="1371566" indent="0">
              <a:buNone/>
              <a:defRPr lang="de-DE" dirty="0"/>
            </a:lvl5pPr>
          </a:lstStyle>
          <a:p>
            <a:pPr lvl="0"/>
            <a:r>
              <a:rPr lang="de-DE" dirty="0"/>
              <a:t>mail@smartfactory.de</a:t>
            </a:r>
          </a:p>
        </p:txBody>
      </p:sp>
      <p:sp>
        <p:nvSpPr>
          <p:cNvPr id="5" name="Textplatzhalter 11"/>
          <p:cNvSpPr>
            <a:spLocks noGrp="1"/>
          </p:cNvSpPr>
          <p:nvPr>
            <p:ph type="body" sz="quarter" idx="17" hasCustomPrompt="1"/>
          </p:nvPr>
        </p:nvSpPr>
        <p:spPr>
          <a:xfrm>
            <a:off x="3032036" y="3387097"/>
            <a:ext cx="8236207" cy="408215"/>
          </a:xfrm>
        </p:spPr>
        <p:txBody>
          <a:bodyPr>
            <a:normAutofit/>
          </a:bodyPr>
          <a:lstStyle>
            <a:lvl1pPr marL="0" indent="0" algn="l">
              <a:lnSpc>
                <a:spcPct val="100000"/>
              </a:lnSpc>
              <a:spcBef>
                <a:spcPts val="0"/>
              </a:spcBef>
              <a:buFont typeface="Arial" panose="020B0604020202020204" pitchFamily="34" charset="0"/>
              <a:buNone/>
              <a:defRPr lang="de-DE" sz="1700" cap="all" spc="90" baseline="0" dirty="0" smtClean="0">
                <a:solidFill>
                  <a:schemeClr val="accent2"/>
                </a:solidFill>
                <a:latin typeface="Calibri" panose="020F0502020204030204" pitchFamily="34" charset="0"/>
                <a:ea typeface="Roboto Lt" pitchFamily="2" charset="0"/>
                <a:cs typeface="Calibri" panose="020F0502020204030204" pitchFamily="34" charset="0"/>
              </a:defRPr>
            </a:lvl1pPr>
            <a:lvl2pPr marL="342892" indent="0">
              <a:buNone/>
              <a:defRPr lang="de-DE" dirty="0" smtClean="0"/>
            </a:lvl2pPr>
            <a:lvl3pPr marL="685783" indent="0">
              <a:buNone/>
              <a:defRPr lang="de-DE" dirty="0" smtClean="0"/>
            </a:lvl3pPr>
            <a:lvl4pPr marL="1028675" indent="0">
              <a:buNone/>
              <a:defRPr lang="de-DE" dirty="0" smtClean="0"/>
            </a:lvl4pPr>
            <a:lvl5pPr marL="1371566" indent="0">
              <a:buNone/>
              <a:defRPr lang="de-DE" dirty="0"/>
            </a:lvl5pPr>
          </a:lstStyle>
          <a:p>
            <a:pPr lvl="0"/>
            <a:r>
              <a:rPr lang="de-DE" dirty="0"/>
              <a:t>FUNKTION / AUFGABE</a:t>
            </a:r>
          </a:p>
        </p:txBody>
      </p:sp>
      <p:sp>
        <p:nvSpPr>
          <p:cNvPr id="6" name="Bildplatzhalter 9"/>
          <p:cNvSpPr>
            <a:spLocks noGrp="1"/>
          </p:cNvSpPr>
          <p:nvPr>
            <p:ph type="pic" sz="quarter" idx="14"/>
          </p:nvPr>
        </p:nvSpPr>
        <p:spPr>
          <a:xfrm>
            <a:off x="585788" y="3075328"/>
            <a:ext cx="1864478" cy="2462384"/>
          </a:xfrm>
          <a:ln w="3175">
            <a:solidFill>
              <a:schemeClr val="bg2">
                <a:lumMod val="90000"/>
              </a:schemeClr>
            </a:solidFill>
          </a:ln>
        </p:spPr>
        <p:txBody>
          <a:bodyPr>
            <a:normAutofit/>
          </a:bodyPr>
          <a:lstStyle>
            <a:lvl1pPr>
              <a:defRPr sz="1200"/>
            </a:lvl1pPr>
          </a:lstStyle>
          <a:p>
            <a:r>
              <a:rPr lang="en-US"/>
              <a:t>Click icon to add picture</a:t>
            </a:r>
            <a:endParaRPr lang="de-DE"/>
          </a:p>
        </p:txBody>
      </p:sp>
      <p:sp>
        <p:nvSpPr>
          <p:cNvPr id="7" name="Rechteck 6"/>
          <p:cNvSpPr/>
          <p:nvPr userDrawn="1"/>
        </p:nvSpPr>
        <p:spPr>
          <a:xfrm>
            <a:off x="3020326" y="3885838"/>
            <a:ext cx="5393424" cy="923330"/>
          </a:xfrm>
          <a:prstGeom prst="rect">
            <a:avLst/>
          </a:prstGeom>
        </p:spPr>
        <p:txBody>
          <a:bodyPr wrap="square">
            <a:spAutoFit/>
          </a:bodyPr>
          <a:lstStyle/>
          <a:p>
            <a:pPr>
              <a:spcAft>
                <a:spcPts val="0"/>
              </a:spcAft>
            </a:pPr>
            <a:r>
              <a:rPr lang="de-DE" sz="1800" spc="90" baseline="0" dirty="0">
                <a:solidFill>
                  <a:schemeClr val="accent4"/>
                </a:solidFill>
                <a:latin typeface="Calibri" panose="020F0502020204030204" pitchFamily="34" charset="0"/>
                <a:cs typeface="Calibri" panose="020F0502020204030204" pitchFamily="34" charset="0"/>
              </a:rPr>
              <a:t>Technologie-Initiative </a:t>
            </a:r>
            <a:r>
              <a:rPr lang="de-DE" sz="1800" spc="90" baseline="0" dirty="0" err="1">
                <a:solidFill>
                  <a:schemeClr val="accent4"/>
                </a:solidFill>
                <a:latin typeface="Calibri" panose="020F0502020204030204" pitchFamily="34" charset="0"/>
                <a:cs typeface="Calibri" panose="020F0502020204030204" pitchFamily="34" charset="0"/>
              </a:rPr>
              <a:t>SmartFactory</a:t>
            </a:r>
            <a:r>
              <a:rPr lang="de-DE" sz="1800" spc="90" baseline="0" dirty="0">
                <a:solidFill>
                  <a:schemeClr val="accent4"/>
                </a:solidFill>
                <a:latin typeface="Calibri" panose="020F0502020204030204" pitchFamily="34" charset="0"/>
                <a:cs typeface="Calibri" panose="020F0502020204030204" pitchFamily="34" charset="0"/>
              </a:rPr>
              <a:t> KL e.</a:t>
            </a:r>
            <a:r>
              <a:rPr lang="de-DE" sz="1800" spc="-150" baseline="0" dirty="0">
                <a:solidFill>
                  <a:schemeClr val="accent4"/>
                </a:solidFill>
                <a:latin typeface="Calibri" panose="020F0502020204030204" pitchFamily="34" charset="0"/>
                <a:cs typeface="Calibri" panose="020F0502020204030204" pitchFamily="34" charset="0"/>
              </a:rPr>
              <a:t> </a:t>
            </a:r>
            <a:r>
              <a:rPr lang="de-DE" sz="1800" spc="90" baseline="0" dirty="0">
                <a:solidFill>
                  <a:schemeClr val="accent4"/>
                </a:solidFill>
                <a:latin typeface="Calibri" panose="020F0502020204030204" pitchFamily="34" charset="0"/>
                <a:cs typeface="Calibri" panose="020F0502020204030204" pitchFamily="34" charset="0"/>
              </a:rPr>
              <a:t>V. </a:t>
            </a:r>
          </a:p>
          <a:p>
            <a:pPr>
              <a:spcAft>
                <a:spcPts val="0"/>
              </a:spcAft>
            </a:pPr>
            <a:r>
              <a:rPr lang="de-DE" sz="1800" spc="90" baseline="0" dirty="0" err="1">
                <a:solidFill>
                  <a:schemeClr val="accent4"/>
                </a:solidFill>
                <a:latin typeface="Calibri" panose="020F0502020204030204" pitchFamily="34" charset="0"/>
                <a:cs typeface="Calibri" panose="020F0502020204030204" pitchFamily="34" charset="0"/>
              </a:rPr>
              <a:t>Trippstadter</a:t>
            </a:r>
            <a:r>
              <a:rPr lang="de-DE" sz="1800" spc="90" baseline="0" dirty="0">
                <a:solidFill>
                  <a:schemeClr val="accent4"/>
                </a:solidFill>
                <a:latin typeface="Calibri" panose="020F0502020204030204" pitchFamily="34" charset="0"/>
                <a:cs typeface="Calibri" panose="020F0502020204030204" pitchFamily="34" charset="0"/>
              </a:rPr>
              <a:t> Straße 122</a:t>
            </a:r>
          </a:p>
          <a:p>
            <a:pPr>
              <a:spcAft>
                <a:spcPts val="0"/>
              </a:spcAft>
            </a:pPr>
            <a:r>
              <a:rPr lang="de-DE" sz="1800" spc="90" baseline="0" dirty="0">
                <a:solidFill>
                  <a:schemeClr val="accent4"/>
                </a:solidFill>
                <a:latin typeface="Calibri" panose="020F0502020204030204" pitchFamily="34" charset="0"/>
                <a:cs typeface="Calibri" panose="020F0502020204030204" pitchFamily="34" charset="0"/>
              </a:rPr>
              <a:t>67663 Kaiserslautern</a:t>
            </a:r>
          </a:p>
        </p:txBody>
      </p:sp>
    </p:spTree>
    <p:extLst>
      <p:ext uri="{BB962C8B-B14F-4D97-AF65-F5344CB8AC3E}">
        <p14:creationId xmlns:p14="http://schemas.microsoft.com/office/powerpoint/2010/main" val="219928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SmartFactory-KL 2">
    <p:spTree>
      <p:nvGrpSpPr>
        <p:cNvPr id="1" name=""/>
        <p:cNvGrpSpPr/>
        <p:nvPr/>
      </p:nvGrpSpPr>
      <p:grpSpPr>
        <a:xfrm>
          <a:off x="0" y="0"/>
          <a:ext cx="0" cy="0"/>
          <a:chOff x="0" y="0"/>
          <a:chExt cx="0" cy="0"/>
        </a:xfrm>
      </p:grpSpPr>
      <p:pic>
        <p:nvPicPr>
          <p:cNvPr id="8" name="Grafik 7" descr="Ein Bild, das Person, Text, Computer, Im Haus enthält.&#10;&#10;Automatisch generierte Beschreibung">
            <a:extLst>
              <a:ext uri="{FF2B5EF4-FFF2-40B4-BE49-F238E27FC236}">
                <a16:creationId xmlns:a16="http://schemas.microsoft.com/office/drawing/2014/main" id="{3C27B8C2-0235-89EC-52F9-BCFE73883201}"/>
              </a:ext>
            </a:extLst>
          </p:cNvPr>
          <p:cNvPicPr>
            <a:picLocks noChangeAspect="1"/>
          </p:cNvPicPr>
          <p:nvPr userDrawn="1"/>
        </p:nvPicPr>
        <p:blipFill rotWithShape="1">
          <a:blip r:embed="rId2"/>
          <a:srcRect t="2868" b="12861"/>
          <a:stretch/>
        </p:blipFill>
        <p:spPr>
          <a:xfrm>
            <a:off x="0" y="0"/>
            <a:ext cx="12201154" cy="6858000"/>
          </a:xfrm>
          <a:prstGeom prst="rect">
            <a:avLst/>
          </a:prstGeom>
        </p:spPr>
      </p:pic>
      <p:sp>
        <p:nvSpPr>
          <p:cNvPr id="7" name="Rechteck 3">
            <a:extLst>
              <a:ext uri="{FF2B5EF4-FFF2-40B4-BE49-F238E27FC236}">
                <a16:creationId xmlns:a16="http://schemas.microsoft.com/office/drawing/2014/main" id="{FA76BD2C-4DB0-8A41-926E-E042A924AA1E}"/>
              </a:ext>
            </a:extLst>
          </p:cNvPr>
          <p:cNvSpPr/>
          <p:nvPr userDrawn="1"/>
        </p:nvSpPr>
        <p:spPr>
          <a:xfrm>
            <a:off x="7778187" y="0"/>
            <a:ext cx="4413813" cy="2372810"/>
          </a:xfrm>
          <a:custGeom>
            <a:avLst/>
            <a:gdLst>
              <a:gd name="connsiteX0" fmla="*/ 0 w 4182319"/>
              <a:gd name="connsiteY0" fmla="*/ 0 h 2372810"/>
              <a:gd name="connsiteX1" fmla="*/ 4182319 w 4182319"/>
              <a:gd name="connsiteY1" fmla="*/ 0 h 2372810"/>
              <a:gd name="connsiteX2" fmla="*/ 4182319 w 4182319"/>
              <a:gd name="connsiteY2" fmla="*/ 2372810 h 2372810"/>
              <a:gd name="connsiteX3" fmla="*/ 0 w 4182319"/>
              <a:gd name="connsiteY3" fmla="*/ 2372810 h 2372810"/>
              <a:gd name="connsiteX4" fmla="*/ 0 w 4182319"/>
              <a:gd name="connsiteY4" fmla="*/ 0 h 2372810"/>
              <a:gd name="connsiteX0" fmla="*/ 69448 w 4251767"/>
              <a:gd name="connsiteY0" fmla="*/ 0 h 2372810"/>
              <a:gd name="connsiteX1" fmla="*/ 4251767 w 4251767"/>
              <a:gd name="connsiteY1" fmla="*/ 0 h 2372810"/>
              <a:gd name="connsiteX2" fmla="*/ 4251767 w 4251767"/>
              <a:gd name="connsiteY2" fmla="*/ 2372810 h 2372810"/>
              <a:gd name="connsiteX3" fmla="*/ 0 w 4251767"/>
              <a:gd name="connsiteY3" fmla="*/ 821803 h 2372810"/>
              <a:gd name="connsiteX4" fmla="*/ 69448 w 4251767"/>
              <a:gd name="connsiteY4" fmla="*/ 0 h 2372810"/>
              <a:gd name="connsiteX0" fmla="*/ 231494 w 4413813"/>
              <a:gd name="connsiteY0" fmla="*/ 0 h 2372810"/>
              <a:gd name="connsiteX1" fmla="*/ 4413813 w 4413813"/>
              <a:gd name="connsiteY1" fmla="*/ 0 h 2372810"/>
              <a:gd name="connsiteX2" fmla="*/ 4413813 w 4413813"/>
              <a:gd name="connsiteY2" fmla="*/ 2372810 h 2372810"/>
              <a:gd name="connsiteX3" fmla="*/ 0 w 4413813"/>
              <a:gd name="connsiteY3" fmla="*/ 1006997 h 2372810"/>
              <a:gd name="connsiteX4" fmla="*/ 231494 w 4413813"/>
              <a:gd name="connsiteY4" fmla="*/ 0 h 237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3813" h="2372810">
                <a:moveTo>
                  <a:pt x="231494" y="0"/>
                </a:moveTo>
                <a:lnTo>
                  <a:pt x="4413813" y="0"/>
                </a:lnTo>
                <a:lnTo>
                  <a:pt x="4413813" y="2372810"/>
                </a:lnTo>
                <a:lnTo>
                  <a:pt x="0" y="1006997"/>
                </a:lnTo>
                <a:lnTo>
                  <a:pt x="231494" y="0"/>
                </a:lnTo>
                <a:close/>
              </a:path>
            </a:pathLst>
          </a:custGeom>
          <a:solidFill>
            <a:schemeClr val="bg1"/>
          </a:soli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10" name="Rechteck 2">
            <a:extLst>
              <a:ext uri="{FF2B5EF4-FFF2-40B4-BE49-F238E27FC236}">
                <a16:creationId xmlns:a16="http://schemas.microsoft.com/office/drawing/2014/main" id="{DADA7994-F04B-B34E-AA91-8C2038A30561}"/>
              </a:ext>
            </a:extLst>
          </p:cNvPr>
          <p:cNvSpPr/>
          <p:nvPr userDrawn="1"/>
        </p:nvSpPr>
        <p:spPr>
          <a:xfrm>
            <a:off x="0" y="0"/>
            <a:ext cx="11399520" cy="4114800"/>
          </a:xfrm>
          <a:custGeom>
            <a:avLst/>
            <a:gdLst>
              <a:gd name="connsiteX0" fmla="*/ 0 w 11399520"/>
              <a:gd name="connsiteY0" fmla="*/ 0 h 4114800"/>
              <a:gd name="connsiteX1" fmla="*/ 11399520 w 11399520"/>
              <a:gd name="connsiteY1" fmla="*/ 0 h 4114800"/>
              <a:gd name="connsiteX2" fmla="*/ 11399520 w 11399520"/>
              <a:gd name="connsiteY2" fmla="*/ 411480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67680 w 11399520"/>
              <a:gd name="connsiteY2" fmla="*/ 214376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34729 w 11399520"/>
              <a:gd name="connsiteY2" fmla="*/ 2036668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59443 w 11399520"/>
              <a:gd name="connsiteY2" fmla="*/ 2119046 h 4114800"/>
              <a:gd name="connsiteX3" fmla="*/ 0 w 11399520"/>
              <a:gd name="connsiteY3" fmla="*/ 4114800 h 4114800"/>
              <a:gd name="connsiteX4" fmla="*/ 0 w 11399520"/>
              <a:gd name="connsiteY4" fmla="*/ 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9520" h="4114800">
                <a:moveTo>
                  <a:pt x="0" y="0"/>
                </a:moveTo>
                <a:lnTo>
                  <a:pt x="11399520" y="0"/>
                </a:lnTo>
                <a:lnTo>
                  <a:pt x="5559443" y="2119046"/>
                </a:lnTo>
                <a:lnTo>
                  <a:pt x="0" y="4114800"/>
                </a:lnTo>
                <a:lnTo>
                  <a:pt x="0" y="0"/>
                </a:lnTo>
                <a:close/>
              </a:path>
            </a:pathLst>
          </a:custGeom>
          <a:solidFill>
            <a:srgbClr val="1B567C"/>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pic>
        <p:nvPicPr>
          <p:cNvPr id="12" name="Bild 11" descr="SF_LOGO_®_4C.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27994" y="967711"/>
            <a:ext cx="2176631" cy="259954"/>
          </a:xfrm>
          <a:prstGeom prst="rect">
            <a:avLst/>
          </a:prstGeom>
        </p:spPr>
      </p:pic>
      <p:sp>
        <p:nvSpPr>
          <p:cNvPr id="2" name="Titel 1"/>
          <p:cNvSpPr>
            <a:spLocks noGrp="1"/>
          </p:cNvSpPr>
          <p:nvPr>
            <p:ph type="title"/>
          </p:nvPr>
        </p:nvSpPr>
        <p:spPr>
          <a:xfrm>
            <a:off x="587375" y="108318"/>
            <a:ext cx="6962775" cy="1143000"/>
          </a:xfrm>
        </p:spPr>
        <p:txBody>
          <a:bodyPr>
            <a:normAutofit/>
          </a:bodyPr>
          <a:lstStyle>
            <a:lvl1pPr>
              <a:lnSpc>
                <a:spcPct val="100000"/>
              </a:lnSpc>
              <a:defRPr sz="4000">
                <a:solidFill>
                  <a:srgbClr val="FFFFFF"/>
                </a:solidFill>
              </a:defRPr>
            </a:lvl1pPr>
          </a:lstStyle>
          <a:p>
            <a:r>
              <a:rPr lang="en-US"/>
              <a:t>Click to edit Master title style</a:t>
            </a:r>
            <a:endParaRPr lang="de-DE" dirty="0"/>
          </a:p>
        </p:txBody>
      </p:sp>
      <p:pic>
        <p:nvPicPr>
          <p:cNvPr id="4" name="Grafik 3" descr="Ein Bild, das Pfeil enthält.&#10;&#10;Automatisch generierte Beschreibung">
            <a:extLst>
              <a:ext uri="{FF2B5EF4-FFF2-40B4-BE49-F238E27FC236}">
                <a16:creationId xmlns:a16="http://schemas.microsoft.com/office/drawing/2014/main" id="{6A3018BC-B1ED-4E48-8809-9D260266B0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368300"/>
            <a:ext cx="419100" cy="647700"/>
          </a:xfrm>
          <a:prstGeom prst="rect">
            <a:avLst/>
          </a:prstGeom>
        </p:spPr>
      </p:pic>
    </p:spTree>
    <p:extLst>
      <p:ext uri="{BB962C8B-B14F-4D97-AF65-F5344CB8AC3E}">
        <p14:creationId xmlns:p14="http://schemas.microsoft.com/office/powerpoint/2010/main" val="12927279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el: SF, DFKI 1">
    <p:spTree>
      <p:nvGrpSpPr>
        <p:cNvPr id="1" name=""/>
        <p:cNvGrpSpPr/>
        <p:nvPr/>
      </p:nvGrpSpPr>
      <p:grpSpPr>
        <a:xfrm>
          <a:off x="0" y="0"/>
          <a:ext cx="0" cy="0"/>
          <a:chOff x="0" y="0"/>
          <a:chExt cx="0" cy="0"/>
        </a:xfrm>
      </p:grpSpPr>
      <p:pic>
        <p:nvPicPr>
          <p:cNvPr id="3" name="Grafik 2" descr="Ein Bild, das Im Haus, Maschine, Computer, Bautechnik enthält.&#10;&#10;Automatisch generierte Beschreibung">
            <a:extLst>
              <a:ext uri="{FF2B5EF4-FFF2-40B4-BE49-F238E27FC236}">
                <a16:creationId xmlns:a16="http://schemas.microsoft.com/office/drawing/2014/main" id="{5DFDDC93-DBDF-0A91-DC75-A4E8F4E2D4D2}"/>
              </a:ext>
            </a:extLst>
          </p:cNvPr>
          <p:cNvPicPr>
            <a:picLocks noChangeAspect="1"/>
          </p:cNvPicPr>
          <p:nvPr userDrawn="1"/>
        </p:nvPicPr>
        <p:blipFill rotWithShape="1">
          <a:blip r:embed="rId2"/>
          <a:srcRect t="4677" r="3061" b="10990"/>
          <a:stretch/>
        </p:blipFill>
        <p:spPr>
          <a:xfrm>
            <a:off x="0" y="0"/>
            <a:ext cx="12192000" cy="7074568"/>
          </a:xfrm>
          <a:prstGeom prst="rect">
            <a:avLst/>
          </a:prstGeom>
        </p:spPr>
      </p:pic>
      <p:sp>
        <p:nvSpPr>
          <p:cNvPr id="7" name="Rechteck 3">
            <a:extLst>
              <a:ext uri="{FF2B5EF4-FFF2-40B4-BE49-F238E27FC236}">
                <a16:creationId xmlns:a16="http://schemas.microsoft.com/office/drawing/2014/main" id="{FA76BD2C-4DB0-8A41-926E-E042A924AA1E}"/>
              </a:ext>
            </a:extLst>
          </p:cNvPr>
          <p:cNvSpPr/>
          <p:nvPr userDrawn="1"/>
        </p:nvSpPr>
        <p:spPr>
          <a:xfrm>
            <a:off x="7778187" y="0"/>
            <a:ext cx="4413813" cy="2372810"/>
          </a:xfrm>
          <a:custGeom>
            <a:avLst/>
            <a:gdLst>
              <a:gd name="connsiteX0" fmla="*/ 0 w 4182319"/>
              <a:gd name="connsiteY0" fmla="*/ 0 h 2372810"/>
              <a:gd name="connsiteX1" fmla="*/ 4182319 w 4182319"/>
              <a:gd name="connsiteY1" fmla="*/ 0 h 2372810"/>
              <a:gd name="connsiteX2" fmla="*/ 4182319 w 4182319"/>
              <a:gd name="connsiteY2" fmla="*/ 2372810 h 2372810"/>
              <a:gd name="connsiteX3" fmla="*/ 0 w 4182319"/>
              <a:gd name="connsiteY3" fmla="*/ 2372810 h 2372810"/>
              <a:gd name="connsiteX4" fmla="*/ 0 w 4182319"/>
              <a:gd name="connsiteY4" fmla="*/ 0 h 2372810"/>
              <a:gd name="connsiteX0" fmla="*/ 69448 w 4251767"/>
              <a:gd name="connsiteY0" fmla="*/ 0 h 2372810"/>
              <a:gd name="connsiteX1" fmla="*/ 4251767 w 4251767"/>
              <a:gd name="connsiteY1" fmla="*/ 0 h 2372810"/>
              <a:gd name="connsiteX2" fmla="*/ 4251767 w 4251767"/>
              <a:gd name="connsiteY2" fmla="*/ 2372810 h 2372810"/>
              <a:gd name="connsiteX3" fmla="*/ 0 w 4251767"/>
              <a:gd name="connsiteY3" fmla="*/ 821803 h 2372810"/>
              <a:gd name="connsiteX4" fmla="*/ 69448 w 4251767"/>
              <a:gd name="connsiteY4" fmla="*/ 0 h 2372810"/>
              <a:gd name="connsiteX0" fmla="*/ 231494 w 4413813"/>
              <a:gd name="connsiteY0" fmla="*/ 0 h 2372810"/>
              <a:gd name="connsiteX1" fmla="*/ 4413813 w 4413813"/>
              <a:gd name="connsiteY1" fmla="*/ 0 h 2372810"/>
              <a:gd name="connsiteX2" fmla="*/ 4413813 w 4413813"/>
              <a:gd name="connsiteY2" fmla="*/ 2372810 h 2372810"/>
              <a:gd name="connsiteX3" fmla="*/ 0 w 4413813"/>
              <a:gd name="connsiteY3" fmla="*/ 1006997 h 2372810"/>
              <a:gd name="connsiteX4" fmla="*/ 231494 w 4413813"/>
              <a:gd name="connsiteY4" fmla="*/ 0 h 237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3813" h="2372810">
                <a:moveTo>
                  <a:pt x="231494" y="0"/>
                </a:moveTo>
                <a:lnTo>
                  <a:pt x="4413813" y="0"/>
                </a:lnTo>
                <a:lnTo>
                  <a:pt x="4413813" y="2372810"/>
                </a:lnTo>
                <a:lnTo>
                  <a:pt x="0" y="1006997"/>
                </a:lnTo>
                <a:lnTo>
                  <a:pt x="231494" y="0"/>
                </a:lnTo>
                <a:close/>
              </a:path>
            </a:pathLst>
          </a:custGeom>
          <a:solidFill>
            <a:schemeClr val="bg1"/>
          </a:soli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10" name="Rechteck 2">
            <a:extLst>
              <a:ext uri="{FF2B5EF4-FFF2-40B4-BE49-F238E27FC236}">
                <a16:creationId xmlns:a16="http://schemas.microsoft.com/office/drawing/2014/main" id="{DADA7994-F04B-B34E-AA91-8C2038A30561}"/>
              </a:ext>
            </a:extLst>
          </p:cNvPr>
          <p:cNvSpPr/>
          <p:nvPr userDrawn="1"/>
        </p:nvSpPr>
        <p:spPr>
          <a:xfrm>
            <a:off x="0" y="0"/>
            <a:ext cx="11399520" cy="4114800"/>
          </a:xfrm>
          <a:custGeom>
            <a:avLst/>
            <a:gdLst>
              <a:gd name="connsiteX0" fmla="*/ 0 w 11399520"/>
              <a:gd name="connsiteY0" fmla="*/ 0 h 4114800"/>
              <a:gd name="connsiteX1" fmla="*/ 11399520 w 11399520"/>
              <a:gd name="connsiteY1" fmla="*/ 0 h 4114800"/>
              <a:gd name="connsiteX2" fmla="*/ 11399520 w 11399520"/>
              <a:gd name="connsiteY2" fmla="*/ 411480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67680 w 11399520"/>
              <a:gd name="connsiteY2" fmla="*/ 214376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34729 w 11399520"/>
              <a:gd name="connsiteY2" fmla="*/ 2036668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59443 w 11399520"/>
              <a:gd name="connsiteY2" fmla="*/ 2119046 h 4114800"/>
              <a:gd name="connsiteX3" fmla="*/ 0 w 11399520"/>
              <a:gd name="connsiteY3" fmla="*/ 4114800 h 4114800"/>
              <a:gd name="connsiteX4" fmla="*/ 0 w 11399520"/>
              <a:gd name="connsiteY4" fmla="*/ 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9520" h="4114800">
                <a:moveTo>
                  <a:pt x="0" y="0"/>
                </a:moveTo>
                <a:lnTo>
                  <a:pt x="11399520" y="0"/>
                </a:lnTo>
                <a:lnTo>
                  <a:pt x="5559443" y="2119046"/>
                </a:lnTo>
                <a:lnTo>
                  <a:pt x="0" y="4114800"/>
                </a:lnTo>
                <a:lnTo>
                  <a:pt x="0" y="0"/>
                </a:lnTo>
                <a:close/>
              </a:path>
            </a:pathLst>
          </a:custGeom>
          <a:solidFill>
            <a:srgbClr val="1B567C"/>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pic>
        <p:nvPicPr>
          <p:cNvPr id="12" name="Bild 11" descr="SF_LOGO_®_4C.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1850" y="654472"/>
            <a:ext cx="2176631" cy="259954"/>
          </a:xfrm>
          <a:prstGeom prst="rect">
            <a:avLst/>
          </a:prstGeom>
        </p:spPr>
      </p:pic>
      <p:sp>
        <p:nvSpPr>
          <p:cNvPr id="2" name="Titel 1"/>
          <p:cNvSpPr>
            <a:spLocks noGrp="1"/>
          </p:cNvSpPr>
          <p:nvPr>
            <p:ph type="title"/>
          </p:nvPr>
        </p:nvSpPr>
        <p:spPr>
          <a:xfrm>
            <a:off x="587375" y="108318"/>
            <a:ext cx="6962775" cy="1143000"/>
          </a:xfrm>
        </p:spPr>
        <p:txBody>
          <a:bodyPr>
            <a:normAutofit/>
          </a:bodyPr>
          <a:lstStyle>
            <a:lvl1pPr>
              <a:lnSpc>
                <a:spcPct val="100000"/>
              </a:lnSpc>
              <a:defRPr sz="4000">
                <a:solidFill>
                  <a:srgbClr val="FFFFFF"/>
                </a:solidFill>
              </a:defRPr>
            </a:lvl1pPr>
          </a:lstStyle>
          <a:p>
            <a:r>
              <a:rPr lang="de-DE" dirty="0"/>
              <a:t>Mastertitelformat bearbeiten</a:t>
            </a:r>
          </a:p>
        </p:txBody>
      </p:sp>
      <p:pic>
        <p:nvPicPr>
          <p:cNvPr id="4" name="Grafik 3" descr="Ein Bild, das Pfeil enthält.&#10;&#10;Automatisch generierte Beschreibung">
            <a:extLst>
              <a:ext uri="{FF2B5EF4-FFF2-40B4-BE49-F238E27FC236}">
                <a16:creationId xmlns:a16="http://schemas.microsoft.com/office/drawing/2014/main" id="{6A3018BC-B1ED-4E48-8809-9D260266B0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368300"/>
            <a:ext cx="419100" cy="647700"/>
          </a:xfrm>
          <a:prstGeom prst="rect">
            <a:avLst/>
          </a:prstGeom>
        </p:spPr>
      </p:pic>
      <p:pic>
        <p:nvPicPr>
          <p:cNvPr id="5" name="Grafik 4" descr="Ein Bild, das Schwarz, Dunkelheit enthält.&#10;&#10;Automatisch generierte Beschreibung">
            <a:extLst>
              <a:ext uri="{FF2B5EF4-FFF2-40B4-BE49-F238E27FC236}">
                <a16:creationId xmlns:a16="http://schemas.microsoft.com/office/drawing/2014/main" id="{F6A9D920-9B37-70C7-C0A1-867DF5B01E0D}"/>
              </a:ext>
            </a:extLst>
          </p:cNvPr>
          <p:cNvPicPr>
            <a:picLocks noChangeAspect="1"/>
          </p:cNvPicPr>
          <p:nvPr userDrawn="1"/>
        </p:nvPicPr>
        <p:blipFill>
          <a:blip r:embed="rId5"/>
          <a:stretch>
            <a:fillRect/>
          </a:stretch>
        </p:blipFill>
        <p:spPr>
          <a:xfrm>
            <a:off x="9734267" y="1020862"/>
            <a:ext cx="1968296" cy="563149"/>
          </a:xfrm>
          <a:prstGeom prst="rect">
            <a:avLst/>
          </a:prstGeom>
        </p:spPr>
      </p:pic>
    </p:spTree>
    <p:extLst>
      <p:ext uri="{BB962C8B-B14F-4D97-AF65-F5344CB8AC3E}">
        <p14:creationId xmlns:p14="http://schemas.microsoft.com/office/powerpoint/2010/main" val="3115912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el: SF, DFKI 2">
    <p:spTree>
      <p:nvGrpSpPr>
        <p:cNvPr id="1" name=""/>
        <p:cNvGrpSpPr/>
        <p:nvPr/>
      </p:nvGrpSpPr>
      <p:grpSpPr>
        <a:xfrm>
          <a:off x="0" y="0"/>
          <a:ext cx="0" cy="0"/>
          <a:chOff x="0" y="0"/>
          <a:chExt cx="0" cy="0"/>
        </a:xfrm>
      </p:grpSpPr>
      <p:pic>
        <p:nvPicPr>
          <p:cNvPr id="3" name="Grafik 2" descr="Ein Bild, das Person, Text, Computer, Im Haus enthält.&#10;&#10;Automatisch generierte Beschreibung">
            <a:extLst>
              <a:ext uri="{FF2B5EF4-FFF2-40B4-BE49-F238E27FC236}">
                <a16:creationId xmlns:a16="http://schemas.microsoft.com/office/drawing/2014/main" id="{902ABAF8-A36C-EDF2-5D2E-3254774831A0}"/>
              </a:ext>
            </a:extLst>
          </p:cNvPr>
          <p:cNvPicPr>
            <a:picLocks noChangeAspect="1"/>
          </p:cNvPicPr>
          <p:nvPr userDrawn="1"/>
        </p:nvPicPr>
        <p:blipFill rotWithShape="1">
          <a:blip r:embed="rId2"/>
          <a:srcRect t="2868" b="12861"/>
          <a:stretch/>
        </p:blipFill>
        <p:spPr>
          <a:xfrm>
            <a:off x="0" y="0"/>
            <a:ext cx="12201154" cy="6858000"/>
          </a:xfrm>
          <a:prstGeom prst="rect">
            <a:avLst/>
          </a:prstGeom>
        </p:spPr>
      </p:pic>
      <p:sp>
        <p:nvSpPr>
          <p:cNvPr id="7" name="Rechteck 3">
            <a:extLst>
              <a:ext uri="{FF2B5EF4-FFF2-40B4-BE49-F238E27FC236}">
                <a16:creationId xmlns:a16="http://schemas.microsoft.com/office/drawing/2014/main" id="{FA76BD2C-4DB0-8A41-926E-E042A924AA1E}"/>
              </a:ext>
            </a:extLst>
          </p:cNvPr>
          <p:cNvSpPr/>
          <p:nvPr userDrawn="1"/>
        </p:nvSpPr>
        <p:spPr>
          <a:xfrm>
            <a:off x="7778187" y="0"/>
            <a:ext cx="4413813" cy="2372810"/>
          </a:xfrm>
          <a:custGeom>
            <a:avLst/>
            <a:gdLst>
              <a:gd name="connsiteX0" fmla="*/ 0 w 4182319"/>
              <a:gd name="connsiteY0" fmla="*/ 0 h 2372810"/>
              <a:gd name="connsiteX1" fmla="*/ 4182319 w 4182319"/>
              <a:gd name="connsiteY1" fmla="*/ 0 h 2372810"/>
              <a:gd name="connsiteX2" fmla="*/ 4182319 w 4182319"/>
              <a:gd name="connsiteY2" fmla="*/ 2372810 h 2372810"/>
              <a:gd name="connsiteX3" fmla="*/ 0 w 4182319"/>
              <a:gd name="connsiteY3" fmla="*/ 2372810 h 2372810"/>
              <a:gd name="connsiteX4" fmla="*/ 0 w 4182319"/>
              <a:gd name="connsiteY4" fmla="*/ 0 h 2372810"/>
              <a:gd name="connsiteX0" fmla="*/ 69448 w 4251767"/>
              <a:gd name="connsiteY0" fmla="*/ 0 h 2372810"/>
              <a:gd name="connsiteX1" fmla="*/ 4251767 w 4251767"/>
              <a:gd name="connsiteY1" fmla="*/ 0 h 2372810"/>
              <a:gd name="connsiteX2" fmla="*/ 4251767 w 4251767"/>
              <a:gd name="connsiteY2" fmla="*/ 2372810 h 2372810"/>
              <a:gd name="connsiteX3" fmla="*/ 0 w 4251767"/>
              <a:gd name="connsiteY3" fmla="*/ 821803 h 2372810"/>
              <a:gd name="connsiteX4" fmla="*/ 69448 w 4251767"/>
              <a:gd name="connsiteY4" fmla="*/ 0 h 2372810"/>
              <a:gd name="connsiteX0" fmla="*/ 231494 w 4413813"/>
              <a:gd name="connsiteY0" fmla="*/ 0 h 2372810"/>
              <a:gd name="connsiteX1" fmla="*/ 4413813 w 4413813"/>
              <a:gd name="connsiteY1" fmla="*/ 0 h 2372810"/>
              <a:gd name="connsiteX2" fmla="*/ 4413813 w 4413813"/>
              <a:gd name="connsiteY2" fmla="*/ 2372810 h 2372810"/>
              <a:gd name="connsiteX3" fmla="*/ 0 w 4413813"/>
              <a:gd name="connsiteY3" fmla="*/ 1006997 h 2372810"/>
              <a:gd name="connsiteX4" fmla="*/ 231494 w 4413813"/>
              <a:gd name="connsiteY4" fmla="*/ 0 h 237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3813" h="2372810">
                <a:moveTo>
                  <a:pt x="231494" y="0"/>
                </a:moveTo>
                <a:lnTo>
                  <a:pt x="4413813" y="0"/>
                </a:lnTo>
                <a:lnTo>
                  <a:pt x="4413813" y="2372810"/>
                </a:lnTo>
                <a:lnTo>
                  <a:pt x="0" y="1006997"/>
                </a:lnTo>
                <a:lnTo>
                  <a:pt x="231494" y="0"/>
                </a:lnTo>
                <a:close/>
              </a:path>
            </a:pathLst>
          </a:custGeom>
          <a:solidFill>
            <a:schemeClr val="bg1"/>
          </a:soli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10" name="Rechteck 2">
            <a:extLst>
              <a:ext uri="{FF2B5EF4-FFF2-40B4-BE49-F238E27FC236}">
                <a16:creationId xmlns:a16="http://schemas.microsoft.com/office/drawing/2014/main" id="{DADA7994-F04B-B34E-AA91-8C2038A30561}"/>
              </a:ext>
            </a:extLst>
          </p:cNvPr>
          <p:cNvSpPr/>
          <p:nvPr userDrawn="1"/>
        </p:nvSpPr>
        <p:spPr>
          <a:xfrm>
            <a:off x="0" y="0"/>
            <a:ext cx="11399520" cy="4114800"/>
          </a:xfrm>
          <a:custGeom>
            <a:avLst/>
            <a:gdLst>
              <a:gd name="connsiteX0" fmla="*/ 0 w 11399520"/>
              <a:gd name="connsiteY0" fmla="*/ 0 h 4114800"/>
              <a:gd name="connsiteX1" fmla="*/ 11399520 w 11399520"/>
              <a:gd name="connsiteY1" fmla="*/ 0 h 4114800"/>
              <a:gd name="connsiteX2" fmla="*/ 11399520 w 11399520"/>
              <a:gd name="connsiteY2" fmla="*/ 411480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67680 w 11399520"/>
              <a:gd name="connsiteY2" fmla="*/ 214376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34729 w 11399520"/>
              <a:gd name="connsiteY2" fmla="*/ 2036668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59443 w 11399520"/>
              <a:gd name="connsiteY2" fmla="*/ 2119046 h 4114800"/>
              <a:gd name="connsiteX3" fmla="*/ 0 w 11399520"/>
              <a:gd name="connsiteY3" fmla="*/ 4114800 h 4114800"/>
              <a:gd name="connsiteX4" fmla="*/ 0 w 11399520"/>
              <a:gd name="connsiteY4" fmla="*/ 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9520" h="4114800">
                <a:moveTo>
                  <a:pt x="0" y="0"/>
                </a:moveTo>
                <a:lnTo>
                  <a:pt x="11399520" y="0"/>
                </a:lnTo>
                <a:lnTo>
                  <a:pt x="5559443" y="2119046"/>
                </a:lnTo>
                <a:lnTo>
                  <a:pt x="0" y="4114800"/>
                </a:lnTo>
                <a:lnTo>
                  <a:pt x="0" y="0"/>
                </a:lnTo>
                <a:close/>
              </a:path>
            </a:pathLst>
          </a:custGeom>
          <a:solidFill>
            <a:srgbClr val="1B567C"/>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pic>
        <p:nvPicPr>
          <p:cNvPr id="12" name="Bild 11" descr="SF_LOGO_®_4C.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1850" y="563029"/>
            <a:ext cx="2176631" cy="259954"/>
          </a:xfrm>
          <a:prstGeom prst="rect">
            <a:avLst/>
          </a:prstGeom>
        </p:spPr>
      </p:pic>
      <p:sp>
        <p:nvSpPr>
          <p:cNvPr id="2" name="Titel 1"/>
          <p:cNvSpPr>
            <a:spLocks noGrp="1"/>
          </p:cNvSpPr>
          <p:nvPr>
            <p:ph type="title"/>
          </p:nvPr>
        </p:nvSpPr>
        <p:spPr>
          <a:xfrm>
            <a:off x="587375" y="108318"/>
            <a:ext cx="6962775" cy="1143000"/>
          </a:xfrm>
        </p:spPr>
        <p:txBody>
          <a:bodyPr>
            <a:normAutofit/>
          </a:bodyPr>
          <a:lstStyle>
            <a:lvl1pPr>
              <a:lnSpc>
                <a:spcPct val="100000"/>
              </a:lnSpc>
              <a:defRPr sz="4000">
                <a:solidFill>
                  <a:srgbClr val="FFFFFF"/>
                </a:solidFill>
              </a:defRPr>
            </a:lvl1pPr>
          </a:lstStyle>
          <a:p>
            <a:r>
              <a:rPr lang="de-DE" dirty="0"/>
              <a:t>Mastertitelformat bearbeiten</a:t>
            </a:r>
          </a:p>
        </p:txBody>
      </p:sp>
      <p:pic>
        <p:nvPicPr>
          <p:cNvPr id="4" name="Grafik 3" descr="Ein Bild, das Pfeil enthält.&#10;&#10;Automatisch generierte Beschreibung">
            <a:extLst>
              <a:ext uri="{FF2B5EF4-FFF2-40B4-BE49-F238E27FC236}">
                <a16:creationId xmlns:a16="http://schemas.microsoft.com/office/drawing/2014/main" id="{6A3018BC-B1ED-4E48-8809-9D260266B0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368300"/>
            <a:ext cx="419100" cy="647700"/>
          </a:xfrm>
          <a:prstGeom prst="rect">
            <a:avLst/>
          </a:prstGeom>
        </p:spPr>
      </p:pic>
      <p:pic>
        <p:nvPicPr>
          <p:cNvPr id="5" name="Grafik 4" descr="Ein Bild, das Schwarz, Dunkelheit enthält.&#10;&#10;Automatisch generierte Beschreibung">
            <a:extLst>
              <a:ext uri="{FF2B5EF4-FFF2-40B4-BE49-F238E27FC236}">
                <a16:creationId xmlns:a16="http://schemas.microsoft.com/office/drawing/2014/main" id="{F6A9D920-9B37-70C7-C0A1-867DF5B01E0D}"/>
              </a:ext>
            </a:extLst>
          </p:cNvPr>
          <p:cNvPicPr>
            <a:picLocks noChangeAspect="1"/>
          </p:cNvPicPr>
          <p:nvPr userDrawn="1"/>
        </p:nvPicPr>
        <p:blipFill>
          <a:blip r:embed="rId5"/>
          <a:stretch>
            <a:fillRect/>
          </a:stretch>
        </p:blipFill>
        <p:spPr>
          <a:xfrm>
            <a:off x="9856017" y="849254"/>
            <a:ext cx="1968296" cy="563149"/>
          </a:xfrm>
          <a:prstGeom prst="rect">
            <a:avLst/>
          </a:prstGeom>
        </p:spPr>
      </p:pic>
      <p:pic>
        <p:nvPicPr>
          <p:cNvPr id="8" name="Picture 7" descr="A red text on a black background&#10;&#10;Description automatically generated">
            <a:extLst>
              <a:ext uri="{FF2B5EF4-FFF2-40B4-BE49-F238E27FC236}">
                <a16:creationId xmlns:a16="http://schemas.microsoft.com/office/drawing/2014/main" id="{6E7ACF35-34F4-B016-C2EF-859C31B7762F}"/>
              </a:ext>
            </a:extLst>
          </p:cNvPr>
          <p:cNvPicPr>
            <a:picLocks noChangeAspect="1"/>
          </p:cNvPicPr>
          <p:nvPr userDrawn="1"/>
        </p:nvPicPr>
        <p:blipFill>
          <a:blip r:embed="rId6"/>
          <a:stretch>
            <a:fillRect/>
          </a:stretch>
        </p:blipFill>
        <p:spPr>
          <a:xfrm>
            <a:off x="10295644" y="1417751"/>
            <a:ext cx="1758231" cy="415646"/>
          </a:xfrm>
          <a:prstGeom prst="rect">
            <a:avLst/>
          </a:prstGeom>
        </p:spPr>
      </p:pic>
    </p:spTree>
    <p:extLst>
      <p:ext uri="{BB962C8B-B14F-4D97-AF65-F5344CB8AC3E}">
        <p14:creationId xmlns:p14="http://schemas.microsoft.com/office/powerpoint/2010/main" val="6170360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el: SF, DFKI 3">
    <p:spTree>
      <p:nvGrpSpPr>
        <p:cNvPr id="1" name=""/>
        <p:cNvGrpSpPr/>
        <p:nvPr/>
      </p:nvGrpSpPr>
      <p:grpSpPr>
        <a:xfrm>
          <a:off x="0" y="0"/>
          <a:ext cx="0" cy="0"/>
          <a:chOff x="0" y="0"/>
          <a:chExt cx="0" cy="0"/>
        </a:xfrm>
      </p:grpSpPr>
      <p:pic>
        <p:nvPicPr>
          <p:cNvPr id="21" name="Grafik 20" descr="Ein Bild, das drinnen, Decke, Küche, Tisch enthält.&#10;&#10;Automatisch generierte Beschreibung">
            <a:extLst>
              <a:ext uri="{FF2B5EF4-FFF2-40B4-BE49-F238E27FC236}">
                <a16:creationId xmlns:a16="http://schemas.microsoft.com/office/drawing/2014/main" id="{D2AFD9B1-3EBC-412F-85E9-A7086245F0A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7" name="Rechteck 3">
            <a:extLst>
              <a:ext uri="{FF2B5EF4-FFF2-40B4-BE49-F238E27FC236}">
                <a16:creationId xmlns:a16="http://schemas.microsoft.com/office/drawing/2014/main" id="{FA76BD2C-4DB0-8A41-926E-E042A924AA1E}"/>
              </a:ext>
            </a:extLst>
          </p:cNvPr>
          <p:cNvSpPr/>
          <p:nvPr userDrawn="1"/>
        </p:nvSpPr>
        <p:spPr>
          <a:xfrm>
            <a:off x="7778187" y="0"/>
            <a:ext cx="4413813" cy="2372810"/>
          </a:xfrm>
          <a:custGeom>
            <a:avLst/>
            <a:gdLst>
              <a:gd name="connsiteX0" fmla="*/ 0 w 4182319"/>
              <a:gd name="connsiteY0" fmla="*/ 0 h 2372810"/>
              <a:gd name="connsiteX1" fmla="*/ 4182319 w 4182319"/>
              <a:gd name="connsiteY1" fmla="*/ 0 h 2372810"/>
              <a:gd name="connsiteX2" fmla="*/ 4182319 w 4182319"/>
              <a:gd name="connsiteY2" fmla="*/ 2372810 h 2372810"/>
              <a:gd name="connsiteX3" fmla="*/ 0 w 4182319"/>
              <a:gd name="connsiteY3" fmla="*/ 2372810 h 2372810"/>
              <a:gd name="connsiteX4" fmla="*/ 0 w 4182319"/>
              <a:gd name="connsiteY4" fmla="*/ 0 h 2372810"/>
              <a:gd name="connsiteX0" fmla="*/ 69448 w 4251767"/>
              <a:gd name="connsiteY0" fmla="*/ 0 h 2372810"/>
              <a:gd name="connsiteX1" fmla="*/ 4251767 w 4251767"/>
              <a:gd name="connsiteY1" fmla="*/ 0 h 2372810"/>
              <a:gd name="connsiteX2" fmla="*/ 4251767 w 4251767"/>
              <a:gd name="connsiteY2" fmla="*/ 2372810 h 2372810"/>
              <a:gd name="connsiteX3" fmla="*/ 0 w 4251767"/>
              <a:gd name="connsiteY3" fmla="*/ 821803 h 2372810"/>
              <a:gd name="connsiteX4" fmla="*/ 69448 w 4251767"/>
              <a:gd name="connsiteY4" fmla="*/ 0 h 2372810"/>
              <a:gd name="connsiteX0" fmla="*/ 231494 w 4413813"/>
              <a:gd name="connsiteY0" fmla="*/ 0 h 2372810"/>
              <a:gd name="connsiteX1" fmla="*/ 4413813 w 4413813"/>
              <a:gd name="connsiteY1" fmla="*/ 0 h 2372810"/>
              <a:gd name="connsiteX2" fmla="*/ 4413813 w 4413813"/>
              <a:gd name="connsiteY2" fmla="*/ 2372810 h 2372810"/>
              <a:gd name="connsiteX3" fmla="*/ 0 w 4413813"/>
              <a:gd name="connsiteY3" fmla="*/ 1006997 h 2372810"/>
              <a:gd name="connsiteX4" fmla="*/ 231494 w 4413813"/>
              <a:gd name="connsiteY4" fmla="*/ 0 h 237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3813" h="2372810">
                <a:moveTo>
                  <a:pt x="231494" y="0"/>
                </a:moveTo>
                <a:lnTo>
                  <a:pt x="4413813" y="0"/>
                </a:lnTo>
                <a:lnTo>
                  <a:pt x="4413813" y="2372810"/>
                </a:lnTo>
                <a:lnTo>
                  <a:pt x="0" y="1006997"/>
                </a:lnTo>
                <a:lnTo>
                  <a:pt x="231494" y="0"/>
                </a:lnTo>
                <a:close/>
              </a:path>
            </a:pathLst>
          </a:custGeom>
          <a:solidFill>
            <a:schemeClr val="bg1"/>
          </a:soli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10" name="Rechteck 2">
            <a:extLst>
              <a:ext uri="{FF2B5EF4-FFF2-40B4-BE49-F238E27FC236}">
                <a16:creationId xmlns:a16="http://schemas.microsoft.com/office/drawing/2014/main" id="{DADA7994-F04B-B34E-AA91-8C2038A30561}"/>
              </a:ext>
            </a:extLst>
          </p:cNvPr>
          <p:cNvSpPr/>
          <p:nvPr userDrawn="1"/>
        </p:nvSpPr>
        <p:spPr>
          <a:xfrm>
            <a:off x="0" y="0"/>
            <a:ext cx="11399520" cy="4114800"/>
          </a:xfrm>
          <a:custGeom>
            <a:avLst/>
            <a:gdLst>
              <a:gd name="connsiteX0" fmla="*/ 0 w 11399520"/>
              <a:gd name="connsiteY0" fmla="*/ 0 h 4114800"/>
              <a:gd name="connsiteX1" fmla="*/ 11399520 w 11399520"/>
              <a:gd name="connsiteY1" fmla="*/ 0 h 4114800"/>
              <a:gd name="connsiteX2" fmla="*/ 11399520 w 11399520"/>
              <a:gd name="connsiteY2" fmla="*/ 411480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67680 w 11399520"/>
              <a:gd name="connsiteY2" fmla="*/ 214376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34729 w 11399520"/>
              <a:gd name="connsiteY2" fmla="*/ 2036668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59443 w 11399520"/>
              <a:gd name="connsiteY2" fmla="*/ 2119046 h 4114800"/>
              <a:gd name="connsiteX3" fmla="*/ 0 w 11399520"/>
              <a:gd name="connsiteY3" fmla="*/ 4114800 h 4114800"/>
              <a:gd name="connsiteX4" fmla="*/ 0 w 11399520"/>
              <a:gd name="connsiteY4" fmla="*/ 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9520" h="4114800">
                <a:moveTo>
                  <a:pt x="0" y="0"/>
                </a:moveTo>
                <a:lnTo>
                  <a:pt x="11399520" y="0"/>
                </a:lnTo>
                <a:lnTo>
                  <a:pt x="5559443" y="2119046"/>
                </a:lnTo>
                <a:lnTo>
                  <a:pt x="0" y="4114800"/>
                </a:lnTo>
                <a:lnTo>
                  <a:pt x="0" y="0"/>
                </a:lnTo>
                <a:close/>
              </a:path>
            </a:pathLst>
          </a:custGeom>
          <a:solidFill>
            <a:srgbClr val="1B567C"/>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pic>
        <p:nvPicPr>
          <p:cNvPr id="12" name="Bild 11" descr="SF_LOGO_®_4C.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1850" y="654472"/>
            <a:ext cx="2176631" cy="259954"/>
          </a:xfrm>
          <a:prstGeom prst="rect">
            <a:avLst/>
          </a:prstGeom>
        </p:spPr>
      </p:pic>
      <p:sp>
        <p:nvSpPr>
          <p:cNvPr id="2" name="Titel 1"/>
          <p:cNvSpPr>
            <a:spLocks noGrp="1"/>
          </p:cNvSpPr>
          <p:nvPr>
            <p:ph type="title"/>
          </p:nvPr>
        </p:nvSpPr>
        <p:spPr>
          <a:xfrm>
            <a:off x="587375" y="108318"/>
            <a:ext cx="6962775" cy="1143000"/>
          </a:xfrm>
        </p:spPr>
        <p:txBody>
          <a:bodyPr>
            <a:normAutofit/>
          </a:bodyPr>
          <a:lstStyle>
            <a:lvl1pPr>
              <a:lnSpc>
                <a:spcPct val="100000"/>
              </a:lnSpc>
              <a:defRPr sz="4000">
                <a:solidFill>
                  <a:srgbClr val="FFFFFF"/>
                </a:solidFill>
              </a:defRPr>
            </a:lvl1pPr>
          </a:lstStyle>
          <a:p>
            <a:r>
              <a:rPr lang="de-DE" dirty="0"/>
              <a:t>Mastertitelformat bearbeiten</a:t>
            </a:r>
          </a:p>
        </p:txBody>
      </p:sp>
      <p:pic>
        <p:nvPicPr>
          <p:cNvPr id="4" name="Grafik 3" descr="Ein Bild, das Pfeil enthält.&#10;&#10;Automatisch generierte Beschreibung">
            <a:extLst>
              <a:ext uri="{FF2B5EF4-FFF2-40B4-BE49-F238E27FC236}">
                <a16:creationId xmlns:a16="http://schemas.microsoft.com/office/drawing/2014/main" id="{6A3018BC-B1ED-4E48-8809-9D260266B0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368300"/>
            <a:ext cx="419100" cy="647700"/>
          </a:xfrm>
          <a:prstGeom prst="rect">
            <a:avLst/>
          </a:prstGeom>
        </p:spPr>
      </p:pic>
      <p:pic>
        <p:nvPicPr>
          <p:cNvPr id="5" name="Grafik 4" descr="Ein Bild, das Schwarz, Dunkelheit enthält.&#10;&#10;Automatisch generierte Beschreibung">
            <a:extLst>
              <a:ext uri="{FF2B5EF4-FFF2-40B4-BE49-F238E27FC236}">
                <a16:creationId xmlns:a16="http://schemas.microsoft.com/office/drawing/2014/main" id="{F6A9D920-9B37-70C7-C0A1-867DF5B01E0D}"/>
              </a:ext>
            </a:extLst>
          </p:cNvPr>
          <p:cNvPicPr>
            <a:picLocks noChangeAspect="1"/>
          </p:cNvPicPr>
          <p:nvPr userDrawn="1"/>
        </p:nvPicPr>
        <p:blipFill>
          <a:blip r:embed="rId5"/>
          <a:stretch>
            <a:fillRect/>
          </a:stretch>
        </p:blipFill>
        <p:spPr>
          <a:xfrm>
            <a:off x="9734267" y="1020862"/>
            <a:ext cx="1968296" cy="563149"/>
          </a:xfrm>
          <a:prstGeom prst="rect">
            <a:avLst/>
          </a:prstGeom>
        </p:spPr>
      </p:pic>
    </p:spTree>
    <p:extLst>
      <p:ext uri="{BB962C8B-B14F-4D97-AF65-F5344CB8AC3E}">
        <p14:creationId xmlns:p14="http://schemas.microsoft.com/office/powerpoint/2010/main" val="3866357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SF, DFKI 4">
    <p:spTree>
      <p:nvGrpSpPr>
        <p:cNvPr id="1" name=""/>
        <p:cNvGrpSpPr/>
        <p:nvPr/>
      </p:nvGrpSpPr>
      <p:grpSpPr>
        <a:xfrm>
          <a:off x="0" y="0"/>
          <a:ext cx="0" cy="0"/>
          <a:chOff x="0" y="0"/>
          <a:chExt cx="0" cy="0"/>
        </a:xfrm>
      </p:grpSpPr>
      <p:pic>
        <p:nvPicPr>
          <p:cNvPr id="3" name="Grafik 2" descr="Ein Bild, das Maschine, Kleidung, Im Haus, Techniker enthält.&#10;&#10;Automatisch generierte Beschreibung">
            <a:extLst>
              <a:ext uri="{FF2B5EF4-FFF2-40B4-BE49-F238E27FC236}">
                <a16:creationId xmlns:a16="http://schemas.microsoft.com/office/drawing/2014/main" id="{C0928E6B-CAE9-9214-253A-9F72570B229B}"/>
              </a:ext>
            </a:extLst>
          </p:cNvPr>
          <p:cNvPicPr>
            <a:picLocks noChangeAspect="1"/>
          </p:cNvPicPr>
          <p:nvPr userDrawn="1"/>
        </p:nvPicPr>
        <p:blipFill rotWithShape="1">
          <a:blip r:embed="rId2"/>
          <a:srcRect r="4230" b="19235"/>
          <a:stretch/>
        </p:blipFill>
        <p:spPr>
          <a:xfrm>
            <a:off x="-1" y="-1"/>
            <a:ext cx="12192001" cy="6858001"/>
          </a:xfrm>
          <a:prstGeom prst="rect">
            <a:avLst/>
          </a:prstGeom>
        </p:spPr>
      </p:pic>
      <p:sp>
        <p:nvSpPr>
          <p:cNvPr id="11" name="Rechteck 3">
            <a:extLst>
              <a:ext uri="{FF2B5EF4-FFF2-40B4-BE49-F238E27FC236}">
                <a16:creationId xmlns:a16="http://schemas.microsoft.com/office/drawing/2014/main" id="{D85358A3-90FA-C34B-A8D4-0D06B1F76BAF}"/>
              </a:ext>
            </a:extLst>
          </p:cNvPr>
          <p:cNvSpPr/>
          <p:nvPr userDrawn="1"/>
        </p:nvSpPr>
        <p:spPr>
          <a:xfrm>
            <a:off x="0" y="6059017"/>
            <a:ext cx="6515079" cy="796944"/>
          </a:xfrm>
          <a:custGeom>
            <a:avLst/>
            <a:gdLst>
              <a:gd name="connsiteX0" fmla="*/ 0 w 9402919"/>
              <a:gd name="connsiteY0" fmla="*/ 0 h 792866"/>
              <a:gd name="connsiteX1" fmla="*/ 9402919 w 9402919"/>
              <a:gd name="connsiteY1" fmla="*/ 0 h 792866"/>
              <a:gd name="connsiteX2" fmla="*/ 9402919 w 9402919"/>
              <a:gd name="connsiteY2" fmla="*/ 792866 h 792866"/>
              <a:gd name="connsiteX3" fmla="*/ 0 w 9402919"/>
              <a:gd name="connsiteY3" fmla="*/ 792866 h 792866"/>
              <a:gd name="connsiteX4" fmla="*/ 0 w 9402919"/>
              <a:gd name="connsiteY4" fmla="*/ 0 h 792866"/>
              <a:gd name="connsiteX0" fmla="*/ 0 w 9402919"/>
              <a:gd name="connsiteY0" fmla="*/ 0 h 792866"/>
              <a:gd name="connsiteX1" fmla="*/ 7817187 w 9402919"/>
              <a:gd name="connsiteY1" fmla="*/ 81023 h 792866"/>
              <a:gd name="connsiteX2" fmla="*/ 9402919 w 9402919"/>
              <a:gd name="connsiteY2" fmla="*/ 792866 h 792866"/>
              <a:gd name="connsiteX3" fmla="*/ 0 w 9402919"/>
              <a:gd name="connsiteY3" fmla="*/ 792866 h 792866"/>
              <a:gd name="connsiteX4" fmla="*/ 0 w 9402919"/>
              <a:gd name="connsiteY4" fmla="*/ 0 h 792866"/>
              <a:gd name="connsiteX0" fmla="*/ 0 w 9402919"/>
              <a:gd name="connsiteY0" fmla="*/ 0 h 792866"/>
              <a:gd name="connsiteX1" fmla="*/ 8465370 w 9402919"/>
              <a:gd name="connsiteY1" fmla="*/ 11575 h 792866"/>
              <a:gd name="connsiteX2" fmla="*/ 9402919 w 9402919"/>
              <a:gd name="connsiteY2" fmla="*/ 792866 h 792866"/>
              <a:gd name="connsiteX3" fmla="*/ 0 w 9402919"/>
              <a:gd name="connsiteY3" fmla="*/ 792866 h 792866"/>
              <a:gd name="connsiteX4" fmla="*/ 0 w 9402919"/>
              <a:gd name="connsiteY4" fmla="*/ 0 h 792866"/>
              <a:gd name="connsiteX0" fmla="*/ 0 w 9904619"/>
              <a:gd name="connsiteY0" fmla="*/ 0 h 792866"/>
              <a:gd name="connsiteX1" fmla="*/ 8465370 w 9904619"/>
              <a:gd name="connsiteY1" fmla="*/ 11575 h 792866"/>
              <a:gd name="connsiteX2" fmla="*/ 9904619 w 9904619"/>
              <a:gd name="connsiteY2" fmla="*/ 792866 h 792866"/>
              <a:gd name="connsiteX3" fmla="*/ 0 w 9904619"/>
              <a:gd name="connsiteY3" fmla="*/ 792866 h 792866"/>
              <a:gd name="connsiteX4" fmla="*/ 0 w 9904619"/>
              <a:gd name="connsiteY4" fmla="*/ 0 h 792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4619" h="792866">
                <a:moveTo>
                  <a:pt x="0" y="0"/>
                </a:moveTo>
                <a:lnTo>
                  <a:pt x="8465370" y="11575"/>
                </a:lnTo>
                <a:lnTo>
                  <a:pt x="9904619" y="792866"/>
                </a:lnTo>
                <a:lnTo>
                  <a:pt x="0" y="792866"/>
                </a:lnTo>
                <a:lnTo>
                  <a:pt x="0" y="0"/>
                </a:lnTo>
                <a:close/>
              </a:path>
            </a:pathLst>
          </a:custGeom>
          <a:solidFill>
            <a:schemeClr val="bg1"/>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sp>
        <p:nvSpPr>
          <p:cNvPr id="8" name="Rechteck 2">
            <a:extLst>
              <a:ext uri="{FF2B5EF4-FFF2-40B4-BE49-F238E27FC236}">
                <a16:creationId xmlns:a16="http://schemas.microsoft.com/office/drawing/2014/main" id="{3039D7B6-6EBB-CC44-96B8-39998A44520A}"/>
              </a:ext>
            </a:extLst>
          </p:cNvPr>
          <p:cNvSpPr/>
          <p:nvPr userDrawn="1"/>
        </p:nvSpPr>
        <p:spPr>
          <a:xfrm>
            <a:off x="0" y="0"/>
            <a:ext cx="11399520" cy="4114800"/>
          </a:xfrm>
          <a:custGeom>
            <a:avLst/>
            <a:gdLst>
              <a:gd name="connsiteX0" fmla="*/ 0 w 11399520"/>
              <a:gd name="connsiteY0" fmla="*/ 0 h 4114800"/>
              <a:gd name="connsiteX1" fmla="*/ 11399520 w 11399520"/>
              <a:gd name="connsiteY1" fmla="*/ 0 h 4114800"/>
              <a:gd name="connsiteX2" fmla="*/ 11399520 w 11399520"/>
              <a:gd name="connsiteY2" fmla="*/ 411480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67680 w 11399520"/>
              <a:gd name="connsiteY2" fmla="*/ 214376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34729 w 11399520"/>
              <a:gd name="connsiteY2" fmla="*/ 2036668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59443 w 11399520"/>
              <a:gd name="connsiteY2" fmla="*/ 2119046 h 4114800"/>
              <a:gd name="connsiteX3" fmla="*/ 0 w 11399520"/>
              <a:gd name="connsiteY3" fmla="*/ 4114800 h 4114800"/>
              <a:gd name="connsiteX4" fmla="*/ 0 w 11399520"/>
              <a:gd name="connsiteY4" fmla="*/ 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9520" h="4114800">
                <a:moveTo>
                  <a:pt x="0" y="0"/>
                </a:moveTo>
                <a:lnTo>
                  <a:pt x="11399520" y="0"/>
                </a:lnTo>
                <a:lnTo>
                  <a:pt x="5559443" y="2119046"/>
                </a:lnTo>
                <a:lnTo>
                  <a:pt x="0" y="4114800"/>
                </a:lnTo>
                <a:lnTo>
                  <a:pt x="0" y="0"/>
                </a:lnTo>
                <a:close/>
              </a:path>
            </a:pathLst>
          </a:custGeom>
          <a:solidFill>
            <a:srgbClr val="1B567C"/>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pic>
        <p:nvPicPr>
          <p:cNvPr id="6" name="Bild 5" descr="SF_LOGO_®_4C.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248" y="6360606"/>
            <a:ext cx="2176631" cy="259954"/>
          </a:xfrm>
          <a:prstGeom prst="rect">
            <a:avLst/>
          </a:prstGeom>
        </p:spPr>
      </p:pic>
      <p:pic>
        <p:nvPicPr>
          <p:cNvPr id="9" name="Grafik 8" descr="Ein Bild, das Pfeil enthält.&#10;&#10;Automatisch generierte Beschreibung">
            <a:extLst>
              <a:ext uri="{FF2B5EF4-FFF2-40B4-BE49-F238E27FC236}">
                <a16:creationId xmlns:a16="http://schemas.microsoft.com/office/drawing/2014/main" id="{EBE322F2-C202-CF4E-9081-E412C68C455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368300"/>
            <a:ext cx="419100" cy="647700"/>
          </a:xfrm>
          <a:prstGeom prst="rect">
            <a:avLst/>
          </a:prstGeom>
        </p:spPr>
      </p:pic>
      <p:sp>
        <p:nvSpPr>
          <p:cNvPr id="10" name="Titel 1">
            <a:extLst>
              <a:ext uri="{FF2B5EF4-FFF2-40B4-BE49-F238E27FC236}">
                <a16:creationId xmlns:a16="http://schemas.microsoft.com/office/drawing/2014/main" id="{7AA3268B-750B-1B41-86CC-EF5C482C990E}"/>
              </a:ext>
            </a:extLst>
          </p:cNvPr>
          <p:cNvSpPr>
            <a:spLocks noGrp="1"/>
          </p:cNvSpPr>
          <p:nvPr>
            <p:ph type="title"/>
          </p:nvPr>
        </p:nvSpPr>
        <p:spPr>
          <a:xfrm>
            <a:off x="587375" y="108318"/>
            <a:ext cx="6962775" cy="1143000"/>
          </a:xfrm>
        </p:spPr>
        <p:txBody>
          <a:bodyPr>
            <a:normAutofit/>
          </a:bodyPr>
          <a:lstStyle>
            <a:lvl1pPr>
              <a:lnSpc>
                <a:spcPct val="100000"/>
              </a:lnSpc>
              <a:defRPr sz="4000">
                <a:solidFill>
                  <a:srgbClr val="FFFFFF"/>
                </a:solidFill>
              </a:defRPr>
            </a:lvl1pPr>
          </a:lstStyle>
          <a:p>
            <a:r>
              <a:rPr lang="de-DE" dirty="0"/>
              <a:t>Mastertitelformat bearbeiten</a:t>
            </a:r>
          </a:p>
        </p:txBody>
      </p:sp>
      <p:pic>
        <p:nvPicPr>
          <p:cNvPr id="2" name="Grafik 1" descr="Ein Bild, das Schwarz, Dunkelheit enthält.&#10;&#10;Automatisch generierte Beschreibung">
            <a:extLst>
              <a:ext uri="{FF2B5EF4-FFF2-40B4-BE49-F238E27FC236}">
                <a16:creationId xmlns:a16="http://schemas.microsoft.com/office/drawing/2014/main" id="{6653A77C-CA58-6595-FA8A-69ABEE261B26}"/>
              </a:ext>
            </a:extLst>
          </p:cNvPr>
          <p:cNvPicPr>
            <a:picLocks noChangeAspect="1"/>
          </p:cNvPicPr>
          <p:nvPr userDrawn="1"/>
        </p:nvPicPr>
        <p:blipFill>
          <a:blip r:embed="rId5"/>
          <a:stretch>
            <a:fillRect/>
          </a:stretch>
        </p:blipFill>
        <p:spPr>
          <a:xfrm>
            <a:off x="3430183" y="6209008"/>
            <a:ext cx="1968296" cy="563149"/>
          </a:xfrm>
          <a:prstGeom prst="rect">
            <a:avLst/>
          </a:prstGeom>
        </p:spPr>
      </p:pic>
    </p:spTree>
    <p:extLst>
      <p:ext uri="{BB962C8B-B14F-4D97-AF65-F5344CB8AC3E}">
        <p14:creationId xmlns:p14="http://schemas.microsoft.com/office/powerpoint/2010/main" val="3885638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608013" y="1520825"/>
            <a:ext cx="10979150" cy="4575175"/>
          </a:xfrm>
          <a:prstGeom prst="rect">
            <a:avLst/>
          </a:prstGeom>
        </p:spPr>
        <p:txBody>
          <a:bodyPr>
            <a:normAutofit/>
          </a:bodyPr>
          <a:lstStyle>
            <a:lvl1pPr>
              <a:defRPr sz="2400"/>
            </a:lvl1pPr>
            <a:lvl2pPr>
              <a:defRPr sz="2400"/>
            </a:lvl2pPr>
            <a:lvl3pPr>
              <a:defRPr sz="2000"/>
            </a:lvl3pPr>
            <a:lvl4pPr>
              <a:defRPr sz="1800"/>
            </a:lvl4pPr>
            <a:lvl5pPr>
              <a:defRPr sz="16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itel 1">
            <a:extLst>
              <a:ext uri="{FF2B5EF4-FFF2-40B4-BE49-F238E27FC236}">
                <a16:creationId xmlns:a16="http://schemas.microsoft.com/office/drawing/2014/main" id="{575570F9-1547-5242-A3BE-53DCEFD33986}"/>
              </a:ext>
            </a:extLst>
          </p:cNvPr>
          <p:cNvSpPr>
            <a:spLocks noGrp="1"/>
          </p:cNvSpPr>
          <p:nvPr>
            <p:ph type="title"/>
          </p:nvPr>
        </p:nvSpPr>
        <p:spPr>
          <a:xfrm>
            <a:off x="608013" y="101680"/>
            <a:ext cx="10979150" cy="1143001"/>
          </a:xfrm>
        </p:spPr>
        <p:txBody>
          <a:bodyPr/>
          <a:lstStyle/>
          <a:p>
            <a:r>
              <a:rPr lang="de-DE" dirty="0"/>
              <a:t>Mastertitelformat bearbeiten</a:t>
            </a:r>
          </a:p>
        </p:txBody>
      </p:sp>
      <p:sp>
        <p:nvSpPr>
          <p:cNvPr id="6" name="Rechteck 3">
            <a:extLst>
              <a:ext uri="{FF2B5EF4-FFF2-40B4-BE49-F238E27FC236}">
                <a16:creationId xmlns:a16="http://schemas.microsoft.com/office/drawing/2014/main" id="{1FE9E84E-D93A-9CF4-8D19-4A0789E934A9}"/>
              </a:ext>
            </a:extLst>
          </p:cNvPr>
          <p:cNvSpPr/>
          <p:nvPr userDrawn="1"/>
        </p:nvSpPr>
        <p:spPr>
          <a:xfrm>
            <a:off x="-1" y="6410277"/>
            <a:ext cx="5128953" cy="447723"/>
          </a:xfrm>
          <a:custGeom>
            <a:avLst/>
            <a:gdLst>
              <a:gd name="connsiteX0" fmla="*/ 0 w 9402919"/>
              <a:gd name="connsiteY0" fmla="*/ 0 h 792866"/>
              <a:gd name="connsiteX1" fmla="*/ 9402919 w 9402919"/>
              <a:gd name="connsiteY1" fmla="*/ 0 h 792866"/>
              <a:gd name="connsiteX2" fmla="*/ 9402919 w 9402919"/>
              <a:gd name="connsiteY2" fmla="*/ 792866 h 792866"/>
              <a:gd name="connsiteX3" fmla="*/ 0 w 9402919"/>
              <a:gd name="connsiteY3" fmla="*/ 792866 h 792866"/>
              <a:gd name="connsiteX4" fmla="*/ 0 w 9402919"/>
              <a:gd name="connsiteY4" fmla="*/ 0 h 792866"/>
              <a:gd name="connsiteX0" fmla="*/ 0 w 9402919"/>
              <a:gd name="connsiteY0" fmla="*/ 0 h 792866"/>
              <a:gd name="connsiteX1" fmla="*/ 7817187 w 9402919"/>
              <a:gd name="connsiteY1" fmla="*/ 81023 h 792866"/>
              <a:gd name="connsiteX2" fmla="*/ 9402919 w 9402919"/>
              <a:gd name="connsiteY2" fmla="*/ 792866 h 792866"/>
              <a:gd name="connsiteX3" fmla="*/ 0 w 9402919"/>
              <a:gd name="connsiteY3" fmla="*/ 792866 h 792866"/>
              <a:gd name="connsiteX4" fmla="*/ 0 w 9402919"/>
              <a:gd name="connsiteY4" fmla="*/ 0 h 792866"/>
              <a:gd name="connsiteX0" fmla="*/ 0 w 9402919"/>
              <a:gd name="connsiteY0" fmla="*/ 0 h 792866"/>
              <a:gd name="connsiteX1" fmla="*/ 8465370 w 9402919"/>
              <a:gd name="connsiteY1" fmla="*/ 11575 h 792866"/>
              <a:gd name="connsiteX2" fmla="*/ 9402919 w 9402919"/>
              <a:gd name="connsiteY2" fmla="*/ 792866 h 792866"/>
              <a:gd name="connsiteX3" fmla="*/ 0 w 9402919"/>
              <a:gd name="connsiteY3" fmla="*/ 792866 h 792866"/>
              <a:gd name="connsiteX4" fmla="*/ 0 w 9402919"/>
              <a:gd name="connsiteY4" fmla="*/ 0 h 792866"/>
              <a:gd name="connsiteX0" fmla="*/ 0 w 9904619"/>
              <a:gd name="connsiteY0" fmla="*/ 0 h 792866"/>
              <a:gd name="connsiteX1" fmla="*/ 8465370 w 9904619"/>
              <a:gd name="connsiteY1" fmla="*/ 11575 h 792866"/>
              <a:gd name="connsiteX2" fmla="*/ 9904619 w 9904619"/>
              <a:gd name="connsiteY2" fmla="*/ 792866 h 792866"/>
              <a:gd name="connsiteX3" fmla="*/ 0 w 9904619"/>
              <a:gd name="connsiteY3" fmla="*/ 792866 h 792866"/>
              <a:gd name="connsiteX4" fmla="*/ 0 w 9904619"/>
              <a:gd name="connsiteY4" fmla="*/ 0 h 792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4619" h="792866">
                <a:moveTo>
                  <a:pt x="0" y="0"/>
                </a:moveTo>
                <a:lnTo>
                  <a:pt x="8465370" y="11575"/>
                </a:lnTo>
                <a:lnTo>
                  <a:pt x="9904619" y="792866"/>
                </a:lnTo>
                <a:lnTo>
                  <a:pt x="0" y="792866"/>
                </a:lnTo>
                <a:lnTo>
                  <a:pt x="0" y="0"/>
                </a:lnTo>
                <a:close/>
              </a:path>
            </a:pathLst>
          </a:custGeom>
          <a:solidFill>
            <a:srgbClr val="1B567C"/>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pic>
        <p:nvPicPr>
          <p:cNvPr id="5" name="Picture 4" descr="A red text on a black background&#10;&#10;Description automatically generated">
            <a:extLst>
              <a:ext uri="{FF2B5EF4-FFF2-40B4-BE49-F238E27FC236}">
                <a16:creationId xmlns:a16="http://schemas.microsoft.com/office/drawing/2014/main" id="{AF8CA444-D25E-BE49-70F3-6CB5835C0283}"/>
              </a:ext>
            </a:extLst>
          </p:cNvPr>
          <p:cNvPicPr>
            <a:picLocks noChangeAspect="1"/>
          </p:cNvPicPr>
          <p:nvPr userDrawn="1"/>
        </p:nvPicPr>
        <p:blipFill>
          <a:blip r:embed="rId2"/>
          <a:stretch>
            <a:fillRect/>
          </a:stretch>
        </p:blipFill>
        <p:spPr>
          <a:xfrm>
            <a:off x="3215642" y="6460060"/>
            <a:ext cx="1472738" cy="348156"/>
          </a:xfrm>
          <a:prstGeom prst="rect">
            <a:avLst/>
          </a:prstGeom>
        </p:spPr>
      </p:pic>
      <p:pic>
        <p:nvPicPr>
          <p:cNvPr id="1026" name="Picture 2">
            <a:extLst>
              <a:ext uri="{FF2B5EF4-FFF2-40B4-BE49-F238E27FC236}">
                <a16:creationId xmlns:a16="http://schemas.microsoft.com/office/drawing/2014/main" id="{B6EC39FD-24C3-5E2A-7097-921EA39F820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36729" b="34207"/>
          <a:stretch/>
        </p:blipFill>
        <p:spPr bwMode="auto">
          <a:xfrm>
            <a:off x="71564" y="6514493"/>
            <a:ext cx="1646635" cy="2392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98A2D5F-23C5-7054-8F88-1C0A19D271A3}"/>
              </a:ext>
            </a:extLst>
          </p:cNvPr>
          <p:cNvPicPr>
            <a:picLocks noChangeAspect="1"/>
          </p:cNvPicPr>
          <p:nvPr userDrawn="1"/>
        </p:nvPicPr>
        <p:blipFill>
          <a:blip r:embed="rId4"/>
          <a:srcRect b="1841"/>
          <a:stretch/>
        </p:blipFill>
        <p:spPr>
          <a:xfrm>
            <a:off x="1923324" y="6443637"/>
            <a:ext cx="1087192" cy="381000"/>
          </a:xfrm>
          <a:prstGeom prst="rect">
            <a:avLst/>
          </a:prstGeom>
        </p:spPr>
      </p:pic>
      <p:sp>
        <p:nvSpPr>
          <p:cNvPr id="18" name="TextBox 17">
            <a:extLst>
              <a:ext uri="{FF2B5EF4-FFF2-40B4-BE49-F238E27FC236}">
                <a16:creationId xmlns:a16="http://schemas.microsoft.com/office/drawing/2014/main" id="{5CE418E1-2160-97ED-4357-FAC3AE772995}"/>
              </a:ext>
            </a:extLst>
          </p:cNvPr>
          <p:cNvSpPr txBox="1"/>
          <p:nvPr userDrawn="1"/>
        </p:nvSpPr>
        <p:spPr>
          <a:xfrm>
            <a:off x="11639794" y="6570332"/>
            <a:ext cx="552206" cy="307777"/>
          </a:xfrm>
          <a:prstGeom prst="rect">
            <a:avLst/>
          </a:prstGeom>
          <a:noFill/>
        </p:spPr>
        <p:txBody>
          <a:bodyPr wrap="square" rtlCol="0">
            <a:spAutoFit/>
          </a:bodyPr>
          <a:lstStyle/>
          <a:p>
            <a:fld id="{1F5D56EE-2DCB-4681-94C8-5ECC3C690485}" type="slidenum">
              <a:rPr lang="LID4096" sz="1400" b="1" smtClean="0">
                <a:solidFill>
                  <a:schemeClr val="accent6">
                    <a:lumMod val="10000"/>
                  </a:schemeClr>
                </a:solidFill>
                <a:latin typeface="+mn-lt"/>
              </a:rPr>
              <a:t>‹#›</a:t>
            </a:fld>
            <a:endParaRPr lang="LID4096" sz="1400" b="1" dirty="0">
              <a:solidFill>
                <a:schemeClr val="accent6">
                  <a:lumMod val="10000"/>
                </a:schemeClr>
              </a:solidFill>
              <a:latin typeface="+mn-lt"/>
            </a:endParaRPr>
          </a:p>
        </p:txBody>
      </p:sp>
    </p:spTree>
    <p:extLst>
      <p:ext uri="{BB962C8B-B14F-4D97-AF65-F5344CB8AC3E}">
        <p14:creationId xmlns:p14="http://schemas.microsoft.com/office/powerpoint/2010/main" val="12075812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
        <p:nvSpPr>
          <p:cNvPr id="4" name="Textplatzhalter 3">
            <a:extLst>
              <a:ext uri="{FF2B5EF4-FFF2-40B4-BE49-F238E27FC236}">
                <a16:creationId xmlns:a16="http://schemas.microsoft.com/office/drawing/2014/main" id="{0427E8A4-724B-C142-9FC7-439E0DBAFE89}"/>
              </a:ext>
            </a:extLst>
          </p:cNvPr>
          <p:cNvSpPr>
            <a:spLocks noGrp="1"/>
          </p:cNvSpPr>
          <p:nvPr>
            <p:ph type="body" sz="quarter" idx="10"/>
          </p:nvPr>
        </p:nvSpPr>
        <p:spPr>
          <a:xfrm>
            <a:off x="608014" y="1520826"/>
            <a:ext cx="562026" cy="4321174"/>
          </a:xfrm>
          <a:prstGeom prst="rect">
            <a:avLst/>
          </a:prstGeom>
        </p:spPr>
        <p:txBody>
          <a:bodyPr/>
          <a:lstStyle>
            <a:lvl1pPr>
              <a:lnSpc>
                <a:spcPct val="150000"/>
              </a:lnSpc>
              <a:defRPr sz="2000">
                <a:solidFill>
                  <a:schemeClr val="tx2"/>
                </a:solidFill>
              </a:defRPr>
            </a:lvl1pPr>
            <a:lvl2pPr>
              <a:lnSpc>
                <a:spcPct val="150000"/>
              </a:lnSpc>
              <a:defRPr sz="2000">
                <a:solidFill>
                  <a:schemeClr val="tx2"/>
                </a:solidFill>
              </a:defRPr>
            </a:lvl2pPr>
            <a:lvl3pPr>
              <a:lnSpc>
                <a:spcPct val="150000"/>
              </a:lnSpc>
              <a:defRPr sz="2000">
                <a:solidFill>
                  <a:schemeClr val="tx2"/>
                </a:solidFill>
              </a:defRPr>
            </a:lvl3pPr>
            <a:lvl4pPr>
              <a:lnSpc>
                <a:spcPct val="150000"/>
              </a:lnSpc>
              <a:defRPr sz="2000">
                <a:solidFill>
                  <a:schemeClr val="tx2"/>
                </a:solidFill>
              </a:defRPr>
            </a:lvl4pPr>
            <a:lvl5pPr>
              <a:lnSpc>
                <a:spcPct val="150000"/>
              </a:lnSpc>
              <a:defRPr sz="2000">
                <a:solidFill>
                  <a:schemeClr val="tx2"/>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extplatzhalter 5">
            <a:extLst>
              <a:ext uri="{FF2B5EF4-FFF2-40B4-BE49-F238E27FC236}">
                <a16:creationId xmlns:a16="http://schemas.microsoft.com/office/drawing/2014/main" id="{84E10E12-B593-4D4E-AD2F-D6DCDB6B73C9}"/>
              </a:ext>
            </a:extLst>
          </p:cNvPr>
          <p:cNvSpPr>
            <a:spLocks noGrp="1"/>
          </p:cNvSpPr>
          <p:nvPr>
            <p:ph type="body" sz="quarter" idx="11"/>
          </p:nvPr>
        </p:nvSpPr>
        <p:spPr>
          <a:xfrm>
            <a:off x="1307690" y="1520826"/>
            <a:ext cx="10279473" cy="4321174"/>
          </a:xfrm>
          <a:prstGeom prst="rect">
            <a:avLst/>
          </a:prstGeom>
        </p:spPr>
        <p:txBody>
          <a:bodyPr/>
          <a:lstStyle>
            <a:lvl1pPr>
              <a:lnSpc>
                <a:spcPct val="150000"/>
              </a:lnSpc>
              <a:defRPr sz="2000"/>
            </a:lvl1pPr>
            <a:lvl2pPr>
              <a:lnSpc>
                <a:spcPct val="150000"/>
              </a:lnSpc>
              <a:defRPr sz="2000"/>
            </a:lvl2pPr>
            <a:lvl3pPr>
              <a:lnSpc>
                <a:spcPct val="150000"/>
              </a:lnSpc>
              <a:defRPr sz="2000"/>
            </a:lvl3pPr>
            <a:lvl4pPr>
              <a:lnSpc>
                <a:spcPct val="150000"/>
              </a:lnSpc>
              <a:defRPr sz="2000"/>
            </a:lvl4pPr>
            <a:lvl5pPr>
              <a:lnSpc>
                <a:spcPct val="150000"/>
              </a:lnSpc>
              <a:defRPr sz="20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9735148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el, le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Tree>
    <p:extLst>
      <p:ext uri="{BB962C8B-B14F-4D97-AF65-F5344CB8AC3E}">
        <p14:creationId xmlns:p14="http://schemas.microsoft.com/office/powerpoint/2010/main" val="26620056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Vollfläche">
    <p:spTree>
      <p:nvGrpSpPr>
        <p:cNvPr id="1" name=""/>
        <p:cNvGrpSpPr/>
        <p:nvPr/>
      </p:nvGrpSpPr>
      <p:grpSpPr>
        <a:xfrm>
          <a:off x="0" y="0"/>
          <a:ext cx="0" cy="0"/>
          <a:chOff x="0" y="0"/>
          <a:chExt cx="0" cy="0"/>
        </a:xfrm>
      </p:grpSpPr>
      <p:sp>
        <p:nvSpPr>
          <p:cNvPr id="4" name="Medienplatzhalter 3">
            <a:extLst>
              <a:ext uri="{FF2B5EF4-FFF2-40B4-BE49-F238E27FC236}">
                <a16:creationId xmlns:a16="http://schemas.microsoft.com/office/drawing/2014/main" id="{9BA67165-0A5A-AE4C-95D9-D99246F57EF5}"/>
              </a:ext>
            </a:extLst>
          </p:cNvPr>
          <p:cNvSpPr>
            <a:spLocks noGrp="1"/>
          </p:cNvSpPr>
          <p:nvPr>
            <p:ph type="media" sz="quarter" idx="10"/>
          </p:nvPr>
        </p:nvSpPr>
        <p:spPr>
          <a:xfrm>
            <a:off x="-147638" y="-187325"/>
            <a:ext cx="12506326" cy="7246938"/>
          </a:xfrm>
          <a:prstGeom prst="rect">
            <a:avLst/>
          </a:prstGeom>
        </p:spPr>
        <p:txBody>
          <a:bodyPr/>
          <a:lstStyle/>
          <a:p>
            <a:endParaRPr lang="de-DE" dirty="0"/>
          </a:p>
        </p:txBody>
      </p:sp>
      <p:sp>
        <p:nvSpPr>
          <p:cNvPr id="3" name="Titel 1">
            <a:extLst>
              <a:ext uri="{FF2B5EF4-FFF2-40B4-BE49-F238E27FC236}">
                <a16:creationId xmlns:a16="http://schemas.microsoft.com/office/drawing/2014/main" id="{9A862949-0F84-E141-8032-AA23D4ED4984}"/>
              </a:ext>
            </a:extLst>
          </p:cNvPr>
          <p:cNvSpPr>
            <a:spLocks noGrp="1"/>
          </p:cNvSpPr>
          <p:nvPr>
            <p:ph type="title"/>
          </p:nvPr>
        </p:nvSpPr>
        <p:spPr>
          <a:xfrm>
            <a:off x="608013" y="101680"/>
            <a:ext cx="10979150" cy="1143001"/>
          </a:xfrm>
        </p:spPr>
        <p:txBody>
          <a:bodyPr/>
          <a:lstStyle/>
          <a:p>
            <a:r>
              <a:rPr lang="de-DE" dirty="0"/>
              <a:t>Mastertitelformat bearbeiten</a:t>
            </a:r>
          </a:p>
        </p:txBody>
      </p:sp>
    </p:spTree>
    <p:extLst>
      <p:ext uri="{BB962C8B-B14F-4D97-AF65-F5344CB8AC3E}">
        <p14:creationId xmlns:p14="http://schemas.microsoft.com/office/powerpoint/2010/main" val="32672984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3B72C265-2384-1047-B247-BED4E5DD8811}"/>
              </a:ext>
            </a:extLst>
          </p:cNvPr>
          <p:cNvSpPr>
            <a:spLocks noGrp="1"/>
          </p:cNvSpPr>
          <p:nvPr>
            <p:ph type="pic" sz="quarter" idx="10"/>
          </p:nvPr>
        </p:nvSpPr>
        <p:spPr>
          <a:xfrm>
            <a:off x="-196850" y="-314325"/>
            <a:ext cx="12585700" cy="7354888"/>
          </a:xfrm>
          <a:prstGeom prst="rect">
            <a:avLst/>
          </a:prstGeom>
        </p:spPr>
        <p:txBody>
          <a:bodyPr/>
          <a:lstStyle/>
          <a:p>
            <a:endParaRPr lang="de-DE"/>
          </a:p>
        </p:txBody>
      </p:sp>
      <p:sp>
        <p:nvSpPr>
          <p:cNvPr id="4" name="Titel 1">
            <a:extLst>
              <a:ext uri="{FF2B5EF4-FFF2-40B4-BE49-F238E27FC236}">
                <a16:creationId xmlns:a16="http://schemas.microsoft.com/office/drawing/2014/main" id="{32D034CD-831E-F54C-9182-631D66E0F442}"/>
              </a:ext>
            </a:extLst>
          </p:cNvPr>
          <p:cNvSpPr>
            <a:spLocks noGrp="1"/>
          </p:cNvSpPr>
          <p:nvPr>
            <p:ph type="title"/>
          </p:nvPr>
        </p:nvSpPr>
        <p:spPr>
          <a:xfrm>
            <a:off x="608013" y="101680"/>
            <a:ext cx="10979150" cy="1143001"/>
          </a:xfrm>
        </p:spPr>
        <p:txBody>
          <a:bodyPr/>
          <a:lstStyle/>
          <a:p>
            <a:r>
              <a:rPr lang="de-DE" dirty="0"/>
              <a:t>Mastertitelformat bearbeiten</a:t>
            </a:r>
          </a:p>
        </p:txBody>
      </p:sp>
    </p:spTree>
    <p:extLst>
      <p:ext uri="{BB962C8B-B14F-4D97-AF65-F5344CB8AC3E}">
        <p14:creationId xmlns:p14="http://schemas.microsoft.com/office/powerpoint/2010/main" val="1262293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ld Vollfläche transparent">
    <p:bg>
      <p:bgRef idx="1001">
        <a:schemeClr val="bg1"/>
      </p:bgRef>
    </p:bg>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4DEA54DE-7E45-294C-9AFF-E577852AE665}"/>
              </a:ext>
            </a:extLst>
          </p:cNvPr>
          <p:cNvSpPr>
            <a:spLocks noGrp="1"/>
          </p:cNvSpPr>
          <p:nvPr>
            <p:ph type="pic" sz="quarter" idx="10"/>
          </p:nvPr>
        </p:nvSpPr>
        <p:spPr>
          <a:xfrm>
            <a:off x="-157163" y="-255588"/>
            <a:ext cx="12585701" cy="7305676"/>
          </a:xfrm>
          <a:prstGeom prst="rect">
            <a:avLst/>
          </a:prstGeom>
        </p:spPr>
        <p:txBody>
          <a:bodyPr/>
          <a:lstStyle/>
          <a:p>
            <a:endParaRPr lang="de-DE"/>
          </a:p>
        </p:txBody>
      </p:sp>
      <p:sp>
        <p:nvSpPr>
          <p:cNvPr id="2" name="Rechteck 1">
            <a:extLst>
              <a:ext uri="{FF2B5EF4-FFF2-40B4-BE49-F238E27FC236}">
                <a16:creationId xmlns:a16="http://schemas.microsoft.com/office/drawing/2014/main" id="{15E60F35-117E-2040-B119-3E3BF2FE558D}"/>
              </a:ext>
            </a:extLst>
          </p:cNvPr>
          <p:cNvSpPr/>
          <p:nvPr userDrawn="1"/>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4" name="Titel 1">
            <a:extLst>
              <a:ext uri="{FF2B5EF4-FFF2-40B4-BE49-F238E27FC236}">
                <a16:creationId xmlns:a16="http://schemas.microsoft.com/office/drawing/2014/main" id="{E1F7DD75-BFBF-464C-989F-12F6AD6CF917}"/>
              </a:ext>
            </a:extLst>
          </p:cNvPr>
          <p:cNvSpPr>
            <a:spLocks noGrp="1"/>
          </p:cNvSpPr>
          <p:nvPr>
            <p:ph type="title"/>
          </p:nvPr>
        </p:nvSpPr>
        <p:spPr>
          <a:xfrm>
            <a:off x="608013" y="2513377"/>
            <a:ext cx="8373617" cy="1039092"/>
          </a:xfrm>
        </p:spPr>
        <p:txBody>
          <a:bodyPr/>
          <a:lstStyle/>
          <a:p>
            <a:r>
              <a:rPr lang="de-DE" dirty="0"/>
              <a:t>Mastertitelformat bearbeiten</a:t>
            </a:r>
          </a:p>
        </p:txBody>
      </p:sp>
      <p:sp>
        <p:nvSpPr>
          <p:cNvPr id="7" name="Textplatzhalter 6">
            <a:extLst>
              <a:ext uri="{FF2B5EF4-FFF2-40B4-BE49-F238E27FC236}">
                <a16:creationId xmlns:a16="http://schemas.microsoft.com/office/drawing/2014/main" id="{0FF2C474-8B02-41CF-82F2-E2EA2EB7DB0C}"/>
              </a:ext>
            </a:extLst>
          </p:cNvPr>
          <p:cNvSpPr>
            <a:spLocks noGrp="1"/>
          </p:cNvSpPr>
          <p:nvPr>
            <p:ph type="body" sz="quarter" idx="11" hasCustomPrompt="1"/>
          </p:nvPr>
        </p:nvSpPr>
        <p:spPr>
          <a:xfrm>
            <a:off x="1156531" y="4492499"/>
            <a:ext cx="3470275" cy="1968122"/>
          </a:xfrm>
          <a:prstGeom prst="rect">
            <a:avLst/>
          </a:prstGeom>
        </p:spPr>
        <p:txBody>
          <a:bodyPr/>
          <a:lstStyle>
            <a:lvl1pPr>
              <a:defRPr/>
            </a:lvl1pPr>
          </a:lstStyle>
          <a:p>
            <a:pPr algn="ctr"/>
            <a:r>
              <a:rPr lang="de-DE" dirty="0"/>
              <a:t>Das gewünschte Bild über den Platzhalter einfügen. Bild markieren, Transparenz über Bildformat -&gt; Transparenz auf 65 % stellen. Bitte nur die vorgegebene Überschrift („Titel hinzufügen“) verwenden, diese Box löschen.</a:t>
            </a:r>
          </a:p>
          <a:p>
            <a:pPr lvl="4"/>
            <a:endParaRPr lang="de-DE" dirty="0"/>
          </a:p>
        </p:txBody>
      </p:sp>
    </p:spTree>
    <p:extLst>
      <p:ext uri="{BB962C8B-B14F-4D97-AF65-F5344CB8AC3E}">
        <p14:creationId xmlns:p14="http://schemas.microsoft.com/office/powerpoint/2010/main" val="21421203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 SmartFactory-KL 3">
    <p:spTree>
      <p:nvGrpSpPr>
        <p:cNvPr id="1" name=""/>
        <p:cNvGrpSpPr/>
        <p:nvPr/>
      </p:nvGrpSpPr>
      <p:grpSpPr>
        <a:xfrm>
          <a:off x="0" y="0"/>
          <a:ext cx="0" cy="0"/>
          <a:chOff x="0" y="0"/>
          <a:chExt cx="0" cy="0"/>
        </a:xfrm>
      </p:grpSpPr>
      <p:pic>
        <p:nvPicPr>
          <p:cNvPr id="21" name="Grafik 20" descr="Ein Bild, das drinnen, Decke, Küche, Tisch enthält.&#10;&#10;Automatisch generierte Beschreibung">
            <a:extLst>
              <a:ext uri="{FF2B5EF4-FFF2-40B4-BE49-F238E27FC236}">
                <a16:creationId xmlns:a16="http://schemas.microsoft.com/office/drawing/2014/main" id="{D2AFD9B1-3EBC-412F-85E9-A7086245F0A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7" name="Rechteck 3">
            <a:extLst>
              <a:ext uri="{FF2B5EF4-FFF2-40B4-BE49-F238E27FC236}">
                <a16:creationId xmlns:a16="http://schemas.microsoft.com/office/drawing/2014/main" id="{FA76BD2C-4DB0-8A41-926E-E042A924AA1E}"/>
              </a:ext>
            </a:extLst>
          </p:cNvPr>
          <p:cNvSpPr/>
          <p:nvPr userDrawn="1"/>
        </p:nvSpPr>
        <p:spPr>
          <a:xfrm>
            <a:off x="7778187" y="0"/>
            <a:ext cx="4413813" cy="2372810"/>
          </a:xfrm>
          <a:custGeom>
            <a:avLst/>
            <a:gdLst>
              <a:gd name="connsiteX0" fmla="*/ 0 w 4182319"/>
              <a:gd name="connsiteY0" fmla="*/ 0 h 2372810"/>
              <a:gd name="connsiteX1" fmla="*/ 4182319 w 4182319"/>
              <a:gd name="connsiteY1" fmla="*/ 0 h 2372810"/>
              <a:gd name="connsiteX2" fmla="*/ 4182319 w 4182319"/>
              <a:gd name="connsiteY2" fmla="*/ 2372810 h 2372810"/>
              <a:gd name="connsiteX3" fmla="*/ 0 w 4182319"/>
              <a:gd name="connsiteY3" fmla="*/ 2372810 h 2372810"/>
              <a:gd name="connsiteX4" fmla="*/ 0 w 4182319"/>
              <a:gd name="connsiteY4" fmla="*/ 0 h 2372810"/>
              <a:gd name="connsiteX0" fmla="*/ 69448 w 4251767"/>
              <a:gd name="connsiteY0" fmla="*/ 0 h 2372810"/>
              <a:gd name="connsiteX1" fmla="*/ 4251767 w 4251767"/>
              <a:gd name="connsiteY1" fmla="*/ 0 h 2372810"/>
              <a:gd name="connsiteX2" fmla="*/ 4251767 w 4251767"/>
              <a:gd name="connsiteY2" fmla="*/ 2372810 h 2372810"/>
              <a:gd name="connsiteX3" fmla="*/ 0 w 4251767"/>
              <a:gd name="connsiteY3" fmla="*/ 821803 h 2372810"/>
              <a:gd name="connsiteX4" fmla="*/ 69448 w 4251767"/>
              <a:gd name="connsiteY4" fmla="*/ 0 h 2372810"/>
              <a:gd name="connsiteX0" fmla="*/ 231494 w 4413813"/>
              <a:gd name="connsiteY0" fmla="*/ 0 h 2372810"/>
              <a:gd name="connsiteX1" fmla="*/ 4413813 w 4413813"/>
              <a:gd name="connsiteY1" fmla="*/ 0 h 2372810"/>
              <a:gd name="connsiteX2" fmla="*/ 4413813 w 4413813"/>
              <a:gd name="connsiteY2" fmla="*/ 2372810 h 2372810"/>
              <a:gd name="connsiteX3" fmla="*/ 0 w 4413813"/>
              <a:gd name="connsiteY3" fmla="*/ 1006997 h 2372810"/>
              <a:gd name="connsiteX4" fmla="*/ 231494 w 4413813"/>
              <a:gd name="connsiteY4" fmla="*/ 0 h 237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3813" h="2372810">
                <a:moveTo>
                  <a:pt x="231494" y="0"/>
                </a:moveTo>
                <a:lnTo>
                  <a:pt x="4413813" y="0"/>
                </a:lnTo>
                <a:lnTo>
                  <a:pt x="4413813" y="2372810"/>
                </a:lnTo>
                <a:lnTo>
                  <a:pt x="0" y="1006997"/>
                </a:lnTo>
                <a:lnTo>
                  <a:pt x="231494" y="0"/>
                </a:lnTo>
                <a:close/>
              </a:path>
            </a:pathLst>
          </a:custGeom>
          <a:solidFill>
            <a:schemeClr val="bg1"/>
          </a:soli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10" name="Rechteck 2">
            <a:extLst>
              <a:ext uri="{FF2B5EF4-FFF2-40B4-BE49-F238E27FC236}">
                <a16:creationId xmlns:a16="http://schemas.microsoft.com/office/drawing/2014/main" id="{DADA7994-F04B-B34E-AA91-8C2038A30561}"/>
              </a:ext>
            </a:extLst>
          </p:cNvPr>
          <p:cNvSpPr/>
          <p:nvPr userDrawn="1"/>
        </p:nvSpPr>
        <p:spPr>
          <a:xfrm>
            <a:off x="0" y="0"/>
            <a:ext cx="11399520" cy="4114800"/>
          </a:xfrm>
          <a:custGeom>
            <a:avLst/>
            <a:gdLst>
              <a:gd name="connsiteX0" fmla="*/ 0 w 11399520"/>
              <a:gd name="connsiteY0" fmla="*/ 0 h 4114800"/>
              <a:gd name="connsiteX1" fmla="*/ 11399520 w 11399520"/>
              <a:gd name="connsiteY1" fmla="*/ 0 h 4114800"/>
              <a:gd name="connsiteX2" fmla="*/ 11399520 w 11399520"/>
              <a:gd name="connsiteY2" fmla="*/ 411480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67680 w 11399520"/>
              <a:gd name="connsiteY2" fmla="*/ 214376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34729 w 11399520"/>
              <a:gd name="connsiteY2" fmla="*/ 2036668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59443 w 11399520"/>
              <a:gd name="connsiteY2" fmla="*/ 2119046 h 4114800"/>
              <a:gd name="connsiteX3" fmla="*/ 0 w 11399520"/>
              <a:gd name="connsiteY3" fmla="*/ 4114800 h 4114800"/>
              <a:gd name="connsiteX4" fmla="*/ 0 w 11399520"/>
              <a:gd name="connsiteY4" fmla="*/ 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9520" h="4114800">
                <a:moveTo>
                  <a:pt x="0" y="0"/>
                </a:moveTo>
                <a:lnTo>
                  <a:pt x="11399520" y="0"/>
                </a:lnTo>
                <a:lnTo>
                  <a:pt x="5559443" y="2119046"/>
                </a:lnTo>
                <a:lnTo>
                  <a:pt x="0" y="4114800"/>
                </a:lnTo>
                <a:lnTo>
                  <a:pt x="0" y="0"/>
                </a:lnTo>
                <a:close/>
              </a:path>
            </a:pathLst>
          </a:custGeom>
          <a:solidFill>
            <a:srgbClr val="1B567C"/>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pic>
        <p:nvPicPr>
          <p:cNvPr id="12" name="Bild 11" descr="SF_LOGO_®_4C.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27994" y="967711"/>
            <a:ext cx="2176631" cy="259954"/>
          </a:xfrm>
          <a:prstGeom prst="rect">
            <a:avLst/>
          </a:prstGeom>
        </p:spPr>
      </p:pic>
      <p:sp>
        <p:nvSpPr>
          <p:cNvPr id="2" name="Titel 1"/>
          <p:cNvSpPr>
            <a:spLocks noGrp="1"/>
          </p:cNvSpPr>
          <p:nvPr>
            <p:ph type="title"/>
          </p:nvPr>
        </p:nvSpPr>
        <p:spPr>
          <a:xfrm>
            <a:off x="587375" y="108318"/>
            <a:ext cx="6962775" cy="1143000"/>
          </a:xfrm>
        </p:spPr>
        <p:txBody>
          <a:bodyPr>
            <a:normAutofit/>
          </a:bodyPr>
          <a:lstStyle>
            <a:lvl1pPr>
              <a:lnSpc>
                <a:spcPct val="100000"/>
              </a:lnSpc>
              <a:defRPr sz="4000">
                <a:solidFill>
                  <a:srgbClr val="FFFFFF"/>
                </a:solidFill>
              </a:defRPr>
            </a:lvl1pPr>
          </a:lstStyle>
          <a:p>
            <a:r>
              <a:rPr lang="en-US"/>
              <a:t>Click to edit Master title style</a:t>
            </a:r>
            <a:endParaRPr lang="de-DE" dirty="0"/>
          </a:p>
        </p:txBody>
      </p:sp>
      <p:pic>
        <p:nvPicPr>
          <p:cNvPr id="4" name="Grafik 3" descr="Ein Bild, das Pfeil enthält.&#10;&#10;Automatisch generierte Beschreibung">
            <a:extLst>
              <a:ext uri="{FF2B5EF4-FFF2-40B4-BE49-F238E27FC236}">
                <a16:creationId xmlns:a16="http://schemas.microsoft.com/office/drawing/2014/main" id="{6A3018BC-B1ED-4E48-8809-9D260266B0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368300"/>
            <a:ext cx="419100" cy="647700"/>
          </a:xfrm>
          <a:prstGeom prst="rect">
            <a:avLst/>
          </a:prstGeom>
        </p:spPr>
      </p:pic>
    </p:spTree>
    <p:extLst>
      <p:ext uri="{BB962C8B-B14F-4D97-AF65-F5344CB8AC3E}">
        <p14:creationId xmlns:p14="http://schemas.microsoft.com/office/powerpoint/2010/main" val="30002221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 Zwischenüberschrift, Inhalt">
    <p:spTree>
      <p:nvGrpSpPr>
        <p:cNvPr id="1" name=""/>
        <p:cNvGrpSpPr/>
        <p:nvPr/>
      </p:nvGrpSpPr>
      <p:grpSpPr>
        <a:xfrm>
          <a:off x="0" y="0"/>
          <a:ext cx="0" cy="0"/>
          <a:chOff x="0" y="0"/>
          <a:chExt cx="0" cy="0"/>
        </a:xfrm>
      </p:grpSpPr>
      <p:sp>
        <p:nvSpPr>
          <p:cNvPr id="9" name="Inhaltsplatzhalter 2"/>
          <p:cNvSpPr>
            <a:spLocks noGrp="1"/>
          </p:cNvSpPr>
          <p:nvPr>
            <p:ph idx="1"/>
          </p:nvPr>
        </p:nvSpPr>
        <p:spPr>
          <a:xfrm>
            <a:off x="608013" y="1855255"/>
            <a:ext cx="10979150" cy="3986745"/>
          </a:xfrm>
          <a:prstGeom prst="rect">
            <a:avLst/>
          </a:prstGeom>
        </p:spPr>
        <p:txBody>
          <a:bodyPr/>
          <a:lstStyle>
            <a:lvl2pPr>
              <a:defRPr sz="1600"/>
            </a:lvl2pPr>
            <a:lvl3pPr>
              <a:defRPr sz="1400"/>
            </a:lvl3pPr>
            <a:lvl4pPr>
              <a:defRPr sz="1200"/>
            </a:lvl4pPr>
            <a:lvl5pPr>
              <a:defRPr sz="11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2"/>
          <p:cNvSpPr>
            <a:spLocks noGrp="1"/>
          </p:cNvSpPr>
          <p:nvPr>
            <p:ph type="body" idx="13"/>
          </p:nvPr>
        </p:nvSpPr>
        <p:spPr>
          <a:xfrm>
            <a:off x="609599" y="1520825"/>
            <a:ext cx="10977563" cy="334430"/>
          </a:xfrm>
          <a:prstGeom prst="rect">
            <a:avLst/>
          </a:prstGeo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5" name="Titel 1">
            <a:extLst>
              <a:ext uri="{FF2B5EF4-FFF2-40B4-BE49-F238E27FC236}">
                <a16:creationId xmlns:a16="http://schemas.microsoft.com/office/drawing/2014/main" id="{46CF3068-F347-3544-9F9B-4C3449561DAD}"/>
              </a:ext>
            </a:extLst>
          </p:cNvPr>
          <p:cNvSpPr>
            <a:spLocks noGrp="1"/>
          </p:cNvSpPr>
          <p:nvPr>
            <p:ph type="title"/>
          </p:nvPr>
        </p:nvSpPr>
        <p:spPr>
          <a:xfrm>
            <a:off x="608013" y="101680"/>
            <a:ext cx="10979150" cy="1143001"/>
          </a:xfrm>
        </p:spPr>
        <p:txBody>
          <a:bodyPr/>
          <a:lstStyle/>
          <a:p>
            <a:r>
              <a:rPr lang="de-DE" dirty="0"/>
              <a:t>Mastertitelformat bearbeiten</a:t>
            </a:r>
          </a:p>
        </p:txBody>
      </p:sp>
    </p:spTree>
    <p:extLst>
      <p:ext uri="{BB962C8B-B14F-4D97-AF65-F5344CB8AC3E}">
        <p14:creationId xmlns:p14="http://schemas.microsoft.com/office/powerpoint/2010/main" val="39240982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itel,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
        <p:nvSpPr>
          <p:cNvPr id="3" name="Inhaltsplatzhalter 2"/>
          <p:cNvSpPr>
            <a:spLocks noGrp="1"/>
          </p:cNvSpPr>
          <p:nvPr>
            <p:ph sz="half" idx="1"/>
          </p:nvPr>
        </p:nvSpPr>
        <p:spPr>
          <a:xfrm>
            <a:off x="609600" y="1520824"/>
            <a:ext cx="5410200" cy="4321175"/>
          </a:xfrm>
          <a:prstGeom prst="rect">
            <a:avLst/>
          </a:prstGeo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6172200" y="1520826"/>
            <a:ext cx="5410200" cy="4321174"/>
          </a:xfrm>
          <a:prstGeom prst="rect">
            <a:avLst/>
          </a:prstGeo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12040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el, zwei Inhalte, zwei Bil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
        <p:nvSpPr>
          <p:cNvPr id="3" name="Inhaltsplatzhalter 2"/>
          <p:cNvSpPr>
            <a:spLocks noGrp="1"/>
          </p:cNvSpPr>
          <p:nvPr>
            <p:ph sz="half" idx="1"/>
          </p:nvPr>
        </p:nvSpPr>
        <p:spPr>
          <a:xfrm>
            <a:off x="609600" y="1520825"/>
            <a:ext cx="5410200" cy="1205122"/>
          </a:xfrm>
          <a:prstGeom prst="rect">
            <a:avLst/>
          </a:prstGeo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6172200" y="1520825"/>
            <a:ext cx="5410200" cy="1205122"/>
          </a:xfrm>
          <a:prstGeom prst="rect">
            <a:avLst/>
          </a:prstGeo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Bildplatzhalter 5">
            <a:extLst>
              <a:ext uri="{FF2B5EF4-FFF2-40B4-BE49-F238E27FC236}">
                <a16:creationId xmlns:a16="http://schemas.microsoft.com/office/drawing/2014/main" id="{AD73CD91-0BC1-C04A-A752-31B525E73BEF}"/>
              </a:ext>
            </a:extLst>
          </p:cNvPr>
          <p:cNvSpPr>
            <a:spLocks noGrp="1"/>
          </p:cNvSpPr>
          <p:nvPr>
            <p:ph type="pic" sz="quarter" idx="10"/>
          </p:nvPr>
        </p:nvSpPr>
        <p:spPr>
          <a:xfrm>
            <a:off x="608013" y="2803525"/>
            <a:ext cx="5411787" cy="3038475"/>
          </a:xfrm>
          <a:prstGeom prst="rect">
            <a:avLst/>
          </a:prstGeom>
        </p:spPr>
        <p:txBody>
          <a:bodyPr/>
          <a:lstStyle/>
          <a:p>
            <a:endParaRPr lang="de-DE"/>
          </a:p>
        </p:txBody>
      </p:sp>
      <p:sp>
        <p:nvSpPr>
          <p:cNvPr id="7" name="Bildplatzhalter 5">
            <a:extLst>
              <a:ext uri="{FF2B5EF4-FFF2-40B4-BE49-F238E27FC236}">
                <a16:creationId xmlns:a16="http://schemas.microsoft.com/office/drawing/2014/main" id="{CCE80233-1609-7E49-9157-D326B9449999}"/>
              </a:ext>
            </a:extLst>
          </p:cNvPr>
          <p:cNvSpPr>
            <a:spLocks noGrp="1"/>
          </p:cNvSpPr>
          <p:nvPr>
            <p:ph type="pic" sz="quarter" idx="11"/>
          </p:nvPr>
        </p:nvSpPr>
        <p:spPr>
          <a:xfrm>
            <a:off x="6172200" y="2801039"/>
            <a:ext cx="5411787" cy="3038475"/>
          </a:xfrm>
          <a:prstGeom prst="rect">
            <a:avLst/>
          </a:prstGeom>
        </p:spPr>
        <p:txBody>
          <a:bodyPr/>
          <a:lstStyle/>
          <a:p>
            <a:endParaRPr lang="de-DE"/>
          </a:p>
        </p:txBody>
      </p:sp>
    </p:spTree>
    <p:extLst>
      <p:ext uri="{BB962C8B-B14F-4D97-AF65-F5344CB8AC3E}">
        <p14:creationId xmlns:p14="http://schemas.microsoft.com/office/powerpoint/2010/main" val="34601230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Titel, zwei Zwischenüberschriften,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Mastertitelformat bearbeiten</a:t>
            </a:r>
          </a:p>
        </p:txBody>
      </p:sp>
      <p:sp>
        <p:nvSpPr>
          <p:cNvPr id="3" name="Textplatzhalter 2"/>
          <p:cNvSpPr>
            <a:spLocks noGrp="1"/>
          </p:cNvSpPr>
          <p:nvPr>
            <p:ph type="body" idx="1"/>
          </p:nvPr>
        </p:nvSpPr>
        <p:spPr>
          <a:xfrm>
            <a:off x="609600" y="1530893"/>
            <a:ext cx="5386388" cy="324362"/>
          </a:xfrm>
          <a:prstGeom prst="rect">
            <a:avLst/>
          </a:prstGeo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609600" y="1855255"/>
            <a:ext cx="5386388" cy="3986745"/>
          </a:xfrm>
          <a:prstGeom prst="rect">
            <a:avLst/>
          </a:prstGeom>
        </p:spPr>
        <p:txBody>
          <a:bodyPr>
            <a:normAutofit/>
          </a:bodyPr>
          <a:lstStyle>
            <a:lvl1pPr>
              <a:defRPr sz="1700">
                <a:solidFill>
                  <a:srgbClr val="706F6F"/>
                </a:solidFill>
              </a:defRPr>
            </a:lvl1pPr>
            <a:lvl2pPr>
              <a:defRPr sz="17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2838" y="1530893"/>
            <a:ext cx="5389562" cy="324362"/>
          </a:xfrm>
          <a:prstGeom prst="rect">
            <a:avLst/>
          </a:prstGeo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6192838" y="1855256"/>
            <a:ext cx="5389562" cy="3986744"/>
          </a:xfrm>
          <a:prstGeom prst="rect">
            <a:avLst/>
          </a:prstGeom>
        </p:spPr>
        <p:txBody>
          <a:bodyPr>
            <a:normAutofit/>
          </a:bodyPr>
          <a:lstStyle>
            <a:lvl1pPr>
              <a:defRPr sz="1700"/>
            </a:lvl1pPr>
            <a:lvl2pPr>
              <a:defRPr sz="17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9952531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el, zwei Zwischenüberschriften, zwei Inhalte, zwei Bil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Mastertitelformat bearbeiten</a:t>
            </a:r>
          </a:p>
        </p:txBody>
      </p:sp>
      <p:sp>
        <p:nvSpPr>
          <p:cNvPr id="3" name="Textplatzhalter 2"/>
          <p:cNvSpPr>
            <a:spLocks noGrp="1"/>
          </p:cNvSpPr>
          <p:nvPr>
            <p:ph type="body" idx="1"/>
          </p:nvPr>
        </p:nvSpPr>
        <p:spPr>
          <a:xfrm>
            <a:off x="609600" y="1530893"/>
            <a:ext cx="5386388" cy="324362"/>
          </a:xfrm>
          <a:prstGeom prst="rect">
            <a:avLst/>
          </a:prstGeo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609600" y="1855256"/>
            <a:ext cx="5386388" cy="1448662"/>
          </a:xfrm>
          <a:prstGeom prst="rect">
            <a:avLst/>
          </a:prstGeom>
        </p:spPr>
        <p:txBody>
          <a:bodyPr>
            <a:normAutofit/>
          </a:bodyPr>
          <a:lstStyle>
            <a:lvl1pPr>
              <a:defRPr sz="1700">
                <a:solidFill>
                  <a:srgbClr val="706F6F"/>
                </a:solidFill>
              </a:defRPr>
            </a:lvl1pPr>
            <a:lvl2pPr>
              <a:defRPr sz="17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2838" y="1530893"/>
            <a:ext cx="5389562" cy="324362"/>
          </a:xfrm>
          <a:prstGeom prst="rect">
            <a:avLst/>
          </a:prstGeo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6192838" y="1855256"/>
            <a:ext cx="5389562" cy="1448662"/>
          </a:xfrm>
          <a:prstGeom prst="rect">
            <a:avLst/>
          </a:prstGeom>
        </p:spPr>
        <p:txBody>
          <a:bodyPr>
            <a:normAutofit/>
          </a:bodyPr>
          <a:lstStyle>
            <a:lvl1pPr>
              <a:defRPr sz="1700"/>
            </a:lvl1pPr>
            <a:lvl2pPr>
              <a:defRPr sz="17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Bildplatzhalter 5">
            <a:extLst>
              <a:ext uri="{FF2B5EF4-FFF2-40B4-BE49-F238E27FC236}">
                <a16:creationId xmlns:a16="http://schemas.microsoft.com/office/drawing/2014/main" id="{6491D70F-E888-4045-868A-9A934BA5D9A7}"/>
              </a:ext>
            </a:extLst>
          </p:cNvPr>
          <p:cNvSpPr>
            <a:spLocks noGrp="1"/>
          </p:cNvSpPr>
          <p:nvPr>
            <p:ph type="pic" sz="quarter" idx="10"/>
          </p:nvPr>
        </p:nvSpPr>
        <p:spPr>
          <a:xfrm>
            <a:off x="608013" y="3303918"/>
            <a:ext cx="5391149" cy="2538081"/>
          </a:xfrm>
          <a:prstGeom prst="rect">
            <a:avLst/>
          </a:prstGeom>
        </p:spPr>
        <p:txBody>
          <a:bodyPr/>
          <a:lstStyle/>
          <a:p>
            <a:endParaRPr lang="de-DE"/>
          </a:p>
        </p:txBody>
      </p:sp>
      <p:sp>
        <p:nvSpPr>
          <p:cNvPr id="8" name="Bildplatzhalter 5">
            <a:extLst>
              <a:ext uri="{FF2B5EF4-FFF2-40B4-BE49-F238E27FC236}">
                <a16:creationId xmlns:a16="http://schemas.microsoft.com/office/drawing/2014/main" id="{5D14193D-5D40-264C-A68B-F249B26F8F52}"/>
              </a:ext>
            </a:extLst>
          </p:cNvPr>
          <p:cNvSpPr>
            <a:spLocks noGrp="1"/>
          </p:cNvSpPr>
          <p:nvPr>
            <p:ph type="pic" sz="quarter" idx="11"/>
          </p:nvPr>
        </p:nvSpPr>
        <p:spPr>
          <a:xfrm>
            <a:off x="6197601" y="3303918"/>
            <a:ext cx="5384799" cy="2538082"/>
          </a:xfrm>
          <a:prstGeom prst="rect">
            <a:avLst/>
          </a:prstGeom>
        </p:spPr>
        <p:txBody>
          <a:bodyPr/>
          <a:lstStyle/>
          <a:p>
            <a:endParaRPr lang="de-DE"/>
          </a:p>
        </p:txBody>
      </p:sp>
    </p:spTree>
    <p:extLst>
      <p:ext uri="{BB962C8B-B14F-4D97-AF65-F5344CB8AC3E}">
        <p14:creationId xmlns:p14="http://schemas.microsoft.com/office/powerpoint/2010/main" val="34003380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el, dr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
        <p:nvSpPr>
          <p:cNvPr id="3" name="Inhaltsplatzhalter 2"/>
          <p:cNvSpPr>
            <a:spLocks noGrp="1"/>
          </p:cNvSpPr>
          <p:nvPr>
            <p:ph sz="half" idx="1"/>
          </p:nvPr>
        </p:nvSpPr>
        <p:spPr>
          <a:xfrm>
            <a:off x="609600" y="1520824"/>
            <a:ext cx="3571337" cy="4321176"/>
          </a:xfrm>
          <a:prstGeom prst="rect">
            <a:avLst/>
          </a:prstGeo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4310331" y="1520824"/>
            <a:ext cx="3571337" cy="4321176"/>
          </a:xfrm>
          <a:prstGeom prst="rect">
            <a:avLst/>
          </a:prstGeo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Inhaltsplatzhalter 3">
            <a:extLst>
              <a:ext uri="{FF2B5EF4-FFF2-40B4-BE49-F238E27FC236}">
                <a16:creationId xmlns:a16="http://schemas.microsoft.com/office/drawing/2014/main" id="{FFAE8A9E-ED85-DB4D-87FB-03F3ACC9F281}"/>
              </a:ext>
            </a:extLst>
          </p:cNvPr>
          <p:cNvSpPr>
            <a:spLocks noGrp="1"/>
          </p:cNvSpPr>
          <p:nvPr>
            <p:ph sz="half" idx="10"/>
          </p:nvPr>
        </p:nvSpPr>
        <p:spPr>
          <a:xfrm>
            <a:off x="8011063" y="1520824"/>
            <a:ext cx="3571337" cy="4321176"/>
          </a:xfrm>
          <a:prstGeom prst="rect">
            <a:avLst/>
          </a:prstGeo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8193682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el, drei Zwischenüberschriften, dr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
        <p:nvSpPr>
          <p:cNvPr id="3" name="Inhaltsplatzhalter 2"/>
          <p:cNvSpPr>
            <a:spLocks noGrp="1"/>
          </p:cNvSpPr>
          <p:nvPr>
            <p:ph sz="half" idx="1"/>
          </p:nvPr>
        </p:nvSpPr>
        <p:spPr>
          <a:xfrm>
            <a:off x="609600" y="1841477"/>
            <a:ext cx="3571337" cy="4000523"/>
          </a:xfrm>
          <a:prstGeom prst="rect">
            <a:avLst/>
          </a:prstGeo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extplatzhalter 2">
            <a:extLst>
              <a:ext uri="{FF2B5EF4-FFF2-40B4-BE49-F238E27FC236}">
                <a16:creationId xmlns:a16="http://schemas.microsoft.com/office/drawing/2014/main" id="{82D0E903-7614-A140-B92F-52362A32047D}"/>
              </a:ext>
            </a:extLst>
          </p:cNvPr>
          <p:cNvSpPr>
            <a:spLocks noGrp="1"/>
          </p:cNvSpPr>
          <p:nvPr>
            <p:ph type="body" idx="11"/>
          </p:nvPr>
        </p:nvSpPr>
        <p:spPr>
          <a:xfrm>
            <a:off x="609600" y="1520825"/>
            <a:ext cx="3571336" cy="334430"/>
          </a:xfrm>
          <a:prstGeom prst="rect">
            <a:avLst/>
          </a:prstGeo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9" name="Inhaltsplatzhalter 2">
            <a:extLst>
              <a:ext uri="{FF2B5EF4-FFF2-40B4-BE49-F238E27FC236}">
                <a16:creationId xmlns:a16="http://schemas.microsoft.com/office/drawing/2014/main" id="{8B47C00C-BFF4-4BD6-B6A4-82489757A7C5}"/>
              </a:ext>
            </a:extLst>
          </p:cNvPr>
          <p:cNvSpPr>
            <a:spLocks noGrp="1"/>
          </p:cNvSpPr>
          <p:nvPr>
            <p:ph sz="half" idx="12"/>
          </p:nvPr>
        </p:nvSpPr>
        <p:spPr>
          <a:xfrm>
            <a:off x="8011063" y="1831409"/>
            <a:ext cx="3571337" cy="4010591"/>
          </a:xfrm>
          <a:prstGeom prst="rect">
            <a:avLst/>
          </a:prstGeo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platzhalter 2">
            <a:extLst>
              <a:ext uri="{FF2B5EF4-FFF2-40B4-BE49-F238E27FC236}">
                <a16:creationId xmlns:a16="http://schemas.microsoft.com/office/drawing/2014/main" id="{94F6C2CB-1D01-4FCA-9749-F27FA0BD4D89}"/>
              </a:ext>
            </a:extLst>
          </p:cNvPr>
          <p:cNvSpPr>
            <a:spLocks noGrp="1"/>
          </p:cNvSpPr>
          <p:nvPr>
            <p:ph type="body" idx="13"/>
          </p:nvPr>
        </p:nvSpPr>
        <p:spPr>
          <a:xfrm>
            <a:off x="8011063" y="1520825"/>
            <a:ext cx="3571336" cy="324362"/>
          </a:xfrm>
          <a:prstGeom prst="rect">
            <a:avLst/>
          </a:prstGeo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11" name="Inhaltsplatzhalter 2">
            <a:extLst>
              <a:ext uri="{FF2B5EF4-FFF2-40B4-BE49-F238E27FC236}">
                <a16:creationId xmlns:a16="http://schemas.microsoft.com/office/drawing/2014/main" id="{89BA9899-8531-4F70-AD2C-B9B45E1F981E}"/>
              </a:ext>
            </a:extLst>
          </p:cNvPr>
          <p:cNvSpPr>
            <a:spLocks noGrp="1"/>
          </p:cNvSpPr>
          <p:nvPr>
            <p:ph sz="half" idx="14"/>
          </p:nvPr>
        </p:nvSpPr>
        <p:spPr>
          <a:xfrm>
            <a:off x="4310331" y="1831409"/>
            <a:ext cx="3571337" cy="4010591"/>
          </a:xfrm>
          <a:prstGeom prst="rect">
            <a:avLst/>
          </a:prstGeo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2">
            <a:extLst>
              <a:ext uri="{FF2B5EF4-FFF2-40B4-BE49-F238E27FC236}">
                <a16:creationId xmlns:a16="http://schemas.microsoft.com/office/drawing/2014/main" id="{3CA51ED2-ABDA-4C93-A262-E3E7B17C64C4}"/>
              </a:ext>
            </a:extLst>
          </p:cNvPr>
          <p:cNvSpPr>
            <a:spLocks noGrp="1"/>
          </p:cNvSpPr>
          <p:nvPr>
            <p:ph type="body" idx="15"/>
          </p:nvPr>
        </p:nvSpPr>
        <p:spPr>
          <a:xfrm>
            <a:off x="4310331" y="1520825"/>
            <a:ext cx="3571336" cy="324362"/>
          </a:xfrm>
          <a:prstGeom prst="rect">
            <a:avLst/>
          </a:prstGeo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Tree>
    <p:extLst>
      <p:ext uri="{BB962C8B-B14F-4D97-AF65-F5344CB8AC3E}">
        <p14:creationId xmlns:p14="http://schemas.microsoft.com/office/powerpoint/2010/main" val="12580246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ld mit Beschriftung">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585788" y="1520825"/>
            <a:ext cx="7827962" cy="431506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640763" y="1520826"/>
            <a:ext cx="2946400" cy="4315064"/>
          </a:xfrm>
          <a:prstGeom prst="rect">
            <a:avLst/>
          </a:prstGeo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a:t>Mastertextformat bearbeiten</a:t>
            </a:r>
          </a:p>
        </p:txBody>
      </p:sp>
      <p:sp>
        <p:nvSpPr>
          <p:cNvPr id="5" name="Titel 1">
            <a:extLst>
              <a:ext uri="{FF2B5EF4-FFF2-40B4-BE49-F238E27FC236}">
                <a16:creationId xmlns:a16="http://schemas.microsoft.com/office/drawing/2014/main" id="{D041A20A-43F5-C94E-9CA6-0C1F8A5BF50B}"/>
              </a:ext>
            </a:extLst>
          </p:cNvPr>
          <p:cNvSpPr>
            <a:spLocks noGrp="1"/>
          </p:cNvSpPr>
          <p:nvPr>
            <p:ph type="title"/>
          </p:nvPr>
        </p:nvSpPr>
        <p:spPr>
          <a:xfrm>
            <a:off x="608013" y="101680"/>
            <a:ext cx="10979150" cy="1143001"/>
          </a:xfrm>
        </p:spPr>
        <p:txBody>
          <a:bodyPr/>
          <a:lstStyle/>
          <a:p>
            <a:r>
              <a:rPr lang="de-DE" dirty="0"/>
              <a:t>Mastertitelformat bearbeiten</a:t>
            </a:r>
          </a:p>
        </p:txBody>
      </p:sp>
    </p:spTree>
    <p:extLst>
      <p:ext uri="{BB962C8B-B14F-4D97-AF65-F5344CB8AC3E}">
        <p14:creationId xmlns:p14="http://schemas.microsoft.com/office/powerpoint/2010/main" val="9258873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Konta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
        <p:nvSpPr>
          <p:cNvPr id="3" name="Textplatzhalter 11"/>
          <p:cNvSpPr>
            <a:spLocks noGrp="1"/>
          </p:cNvSpPr>
          <p:nvPr>
            <p:ph type="body" sz="quarter" idx="15" hasCustomPrompt="1"/>
          </p:nvPr>
        </p:nvSpPr>
        <p:spPr>
          <a:xfrm>
            <a:off x="3032037" y="3016051"/>
            <a:ext cx="8236207" cy="531466"/>
          </a:xfrm>
          <a:prstGeom prst="rect">
            <a:avLst/>
          </a:prstGeom>
        </p:spPr>
        <p:txBody>
          <a:bodyPr>
            <a:normAutofit/>
          </a:bodyPr>
          <a:lstStyle>
            <a:lvl1pPr marL="0" indent="0">
              <a:buFont typeface="Arial" panose="020B0604020202020204" pitchFamily="34" charset="0"/>
              <a:buNone/>
              <a:defRPr lang="de-DE" sz="2400" b="1" i="1" spc="90" baseline="0" dirty="0" smtClean="0">
                <a:solidFill>
                  <a:schemeClr val="accent1"/>
                </a:solidFill>
                <a:latin typeface="Calibri" panose="020F0502020204030204" pitchFamily="34" charset="0"/>
                <a:ea typeface="Roboto Lt" pitchFamily="2" charset="0"/>
                <a:cs typeface="Calibri" panose="020F0502020204030204" pitchFamily="34" charset="0"/>
              </a:defRPr>
            </a:lvl1pPr>
            <a:lvl2pPr marL="342892" indent="0">
              <a:buNone/>
              <a:defRPr lang="de-DE" dirty="0" smtClean="0"/>
            </a:lvl2pPr>
            <a:lvl3pPr marL="685783" indent="0">
              <a:buNone/>
              <a:defRPr lang="de-DE" dirty="0" smtClean="0"/>
            </a:lvl3pPr>
            <a:lvl4pPr marL="1028675" indent="0">
              <a:buNone/>
              <a:defRPr lang="de-DE" dirty="0" smtClean="0"/>
            </a:lvl4pPr>
            <a:lvl5pPr marL="1371566" indent="0">
              <a:buNone/>
              <a:defRPr lang="de-DE" dirty="0"/>
            </a:lvl5pPr>
          </a:lstStyle>
          <a:p>
            <a:pPr lvl="0"/>
            <a:r>
              <a:rPr lang="de-DE" dirty="0"/>
              <a:t>Name</a:t>
            </a:r>
          </a:p>
        </p:txBody>
      </p:sp>
      <p:sp>
        <p:nvSpPr>
          <p:cNvPr id="4" name="Textplatzhalter 11"/>
          <p:cNvSpPr>
            <a:spLocks noGrp="1"/>
          </p:cNvSpPr>
          <p:nvPr>
            <p:ph type="body" sz="quarter" idx="16" hasCustomPrompt="1"/>
          </p:nvPr>
        </p:nvSpPr>
        <p:spPr>
          <a:xfrm>
            <a:off x="3032036" y="5208557"/>
            <a:ext cx="8236207" cy="508178"/>
          </a:xfrm>
          <a:prstGeom prst="rect">
            <a:avLst/>
          </a:prstGeom>
        </p:spPr>
        <p:txBody>
          <a:bodyPr>
            <a:normAutofit/>
          </a:bodyPr>
          <a:lstStyle>
            <a:lvl1pPr marL="0" indent="0">
              <a:buFont typeface="Arial" panose="020B0604020202020204" pitchFamily="34" charset="0"/>
              <a:buNone/>
              <a:defRPr lang="de-DE" sz="1800" i="1" spc="90" baseline="0" dirty="0" smtClean="0">
                <a:solidFill>
                  <a:schemeClr val="accent2"/>
                </a:solidFill>
                <a:latin typeface="Calibri" panose="020F0502020204030204" pitchFamily="34" charset="0"/>
                <a:ea typeface="Roboto Lt" pitchFamily="2" charset="0"/>
                <a:cs typeface="Calibri" panose="020F0502020204030204" pitchFamily="34" charset="0"/>
              </a:defRPr>
            </a:lvl1pPr>
            <a:lvl2pPr marL="342892" indent="0">
              <a:buNone/>
              <a:defRPr lang="de-DE" dirty="0" smtClean="0"/>
            </a:lvl2pPr>
            <a:lvl3pPr marL="685783" indent="0">
              <a:buNone/>
              <a:defRPr lang="de-DE" dirty="0" smtClean="0"/>
            </a:lvl3pPr>
            <a:lvl4pPr marL="1028675" indent="0">
              <a:buNone/>
              <a:defRPr lang="de-DE" dirty="0" smtClean="0"/>
            </a:lvl4pPr>
            <a:lvl5pPr marL="1371566" indent="0">
              <a:buNone/>
              <a:defRPr lang="de-DE" dirty="0"/>
            </a:lvl5pPr>
          </a:lstStyle>
          <a:p>
            <a:pPr lvl="0"/>
            <a:r>
              <a:rPr lang="de-DE" dirty="0"/>
              <a:t>mail@smartfactory.de</a:t>
            </a:r>
          </a:p>
        </p:txBody>
      </p:sp>
      <p:sp>
        <p:nvSpPr>
          <p:cNvPr id="5" name="Textplatzhalter 11"/>
          <p:cNvSpPr>
            <a:spLocks noGrp="1"/>
          </p:cNvSpPr>
          <p:nvPr>
            <p:ph type="body" sz="quarter" idx="17" hasCustomPrompt="1"/>
          </p:nvPr>
        </p:nvSpPr>
        <p:spPr>
          <a:xfrm>
            <a:off x="3032036" y="3387097"/>
            <a:ext cx="8236207" cy="408215"/>
          </a:xfrm>
          <a:prstGeom prst="rect">
            <a:avLst/>
          </a:prstGeom>
        </p:spPr>
        <p:txBody>
          <a:bodyPr>
            <a:normAutofit/>
          </a:bodyPr>
          <a:lstStyle>
            <a:lvl1pPr marL="0" indent="0" algn="l">
              <a:lnSpc>
                <a:spcPct val="100000"/>
              </a:lnSpc>
              <a:spcBef>
                <a:spcPts val="0"/>
              </a:spcBef>
              <a:buFont typeface="Arial" panose="020B0604020202020204" pitchFamily="34" charset="0"/>
              <a:buNone/>
              <a:defRPr lang="de-DE" sz="1700" cap="all" spc="90" baseline="0" dirty="0" smtClean="0">
                <a:solidFill>
                  <a:schemeClr val="accent2"/>
                </a:solidFill>
                <a:latin typeface="Calibri" panose="020F0502020204030204" pitchFamily="34" charset="0"/>
                <a:ea typeface="Roboto Lt" pitchFamily="2" charset="0"/>
                <a:cs typeface="Calibri" panose="020F0502020204030204" pitchFamily="34" charset="0"/>
              </a:defRPr>
            </a:lvl1pPr>
            <a:lvl2pPr marL="342892" indent="0">
              <a:buNone/>
              <a:defRPr lang="de-DE" dirty="0" smtClean="0"/>
            </a:lvl2pPr>
            <a:lvl3pPr marL="685783" indent="0">
              <a:buNone/>
              <a:defRPr lang="de-DE" dirty="0" smtClean="0"/>
            </a:lvl3pPr>
            <a:lvl4pPr marL="1028675" indent="0">
              <a:buNone/>
              <a:defRPr lang="de-DE" dirty="0" smtClean="0"/>
            </a:lvl4pPr>
            <a:lvl5pPr marL="1371566" indent="0">
              <a:buNone/>
              <a:defRPr lang="de-DE" dirty="0"/>
            </a:lvl5pPr>
          </a:lstStyle>
          <a:p>
            <a:pPr lvl="0"/>
            <a:r>
              <a:rPr lang="de-DE" dirty="0"/>
              <a:t>FUNKTION / AUFGABE</a:t>
            </a:r>
          </a:p>
        </p:txBody>
      </p:sp>
      <p:sp>
        <p:nvSpPr>
          <p:cNvPr id="6" name="Bildplatzhalter 9"/>
          <p:cNvSpPr>
            <a:spLocks noGrp="1"/>
          </p:cNvSpPr>
          <p:nvPr>
            <p:ph type="pic" sz="quarter" idx="14"/>
          </p:nvPr>
        </p:nvSpPr>
        <p:spPr>
          <a:xfrm>
            <a:off x="585788" y="3075328"/>
            <a:ext cx="1864478" cy="2462384"/>
          </a:xfrm>
          <a:prstGeom prst="rect">
            <a:avLst/>
          </a:prstGeom>
          <a:ln w="3175">
            <a:solidFill>
              <a:schemeClr val="bg2">
                <a:lumMod val="90000"/>
              </a:schemeClr>
            </a:solidFill>
          </a:ln>
        </p:spPr>
        <p:txBody>
          <a:bodyPr>
            <a:normAutofit/>
          </a:bodyPr>
          <a:lstStyle>
            <a:lvl1pPr>
              <a:defRPr sz="1200"/>
            </a:lvl1pPr>
          </a:lstStyle>
          <a:p>
            <a:r>
              <a:rPr lang="de-DE"/>
              <a:t>Bild durch Klicken auf Symbol hinzufügen</a:t>
            </a:r>
          </a:p>
        </p:txBody>
      </p:sp>
      <p:sp>
        <p:nvSpPr>
          <p:cNvPr id="7" name="Rechteck 6"/>
          <p:cNvSpPr/>
          <p:nvPr userDrawn="1"/>
        </p:nvSpPr>
        <p:spPr>
          <a:xfrm>
            <a:off x="3020326" y="3885838"/>
            <a:ext cx="5393424" cy="923330"/>
          </a:xfrm>
          <a:prstGeom prst="rect">
            <a:avLst/>
          </a:prstGeom>
        </p:spPr>
        <p:txBody>
          <a:bodyPr wrap="square">
            <a:spAutoFit/>
          </a:bodyPr>
          <a:lstStyle/>
          <a:p>
            <a:pPr>
              <a:spcAft>
                <a:spcPts val="0"/>
              </a:spcAft>
            </a:pPr>
            <a:r>
              <a:rPr lang="de-DE" sz="1800" spc="90" baseline="0" dirty="0">
                <a:solidFill>
                  <a:schemeClr val="accent4"/>
                </a:solidFill>
                <a:latin typeface="Calibri" panose="020F0502020204030204" pitchFamily="34" charset="0"/>
                <a:cs typeface="Calibri" panose="020F0502020204030204" pitchFamily="34" charset="0"/>
              </a:rPr>
              <a:t>Technologie-Initiative </a:t>
            </a:r>
            <a:r>
              <a:rPr lang="de-DE" sz="1800" spc="90" baseline="0" dirty="0" err="1">
                <a:solidFill>
                  <a:schemeClr val="accent4"/>
                </a:solidFill>
                <a:latin typeface="Calibri" panose="020F0502020204030204" pitchFamily="34" charset="0"/>
                <a:cs typeface="Calibri" panose="020F0502020204030204" pitchFamily="34" charset="0"/>
              </a:rPr>
              <a:t>SmartFactory</a:t>
            </a:r>
            <a:r>
              <a:rPr lang="de-DE" sz="1800" spc="90" baseline="0" dirty="0">
                <a:solidFill>
                  <a:schemeClr val="accent4"/>
                </a:solidFill>
                <a:latin typeface="Calibri" panose="020F0502020204030204" pitchFamily="34" charset="0"/>
                <a:cs typeface="Calibri" panose="020F0502020204030204" pitchFamily="34" charset="0"/>
              </a:rPr>
              <a:t> KL e.</a:t>
            </a:r>
            <a:r>
              <a:rPr lang="de-DE" sz="1800" spc="-150" baseline="0" dirty="0">
                <a:solidFill>
                  <a:schemeClr val="accent4"/>
                </a:solidFill>
                <a:latin typeface="Calibri" panose="020F0502020204030204" pitchFamily="34" charset="0"/>
                <a:cs typeface="Calibri" panose="020F0502020204030204" pitchFamily="34" charset="0"/>
              </a:rPr>
              <a:t> </a:t>
            </a:r>
            <a:r>
              <a:rPr lang="de-DE" sz="1800" spc="90" baseline="0" dirty="0">
                <a:solidFill>
                  <a:schemeClr val="accent4"/>
                </a:solidFill>
                <a:latin typeface="Calibri" panose="020F0502020204030204" pitchFamily="34" charset="0"/>
                <a:cs typeface="Calibri" panose="020F0502020204030204" pitchFamily="34" charset="0"/>
              </a:rPr>
              <a:t>V. </a:t>
            </a:r>
          </a:p>
          <a:p>
            <a:pPr>
              <a:spcAft>
                <a:spcPts val="0"/>
              </a:spcAft>
            </a:pPr>
            <a:r>
              <a:rPr lang="de-DE" sz="1800" spc="90" baseline="0" dirty="0" err="1">
                <a:solidFill>
                  <a:schemeClr val="accent4"/>
                </a:solidFill>
                <a:latin typeface="Calibri" panose="020F0502020204030204" pitchFamily="34" charset="0"/>
                <a:cs typeface="Calibri" panose="020F0502020204030204" pitchFamily="34" charset="0"/>
              </a:rPr>
              <a:t>Trippstadter</a:t>
            </a:r>
            <a:r>
              <a:rPr lang="de-DE" sz="1800" spc="90" baseline="0" dirty="0">
                <a:solidFill>
                  <a:schemeClr val="accent4"/>
                </a:solidFill>
                <a:latin typeface="Calibri" panose="020F0502020204030204" pitchFamily="34" charset="0"/>
                <a:cs typeface="Calibri" panose="020F0502020204030204" pitchFamily="34" charset="0"/>
              </a:rPr>
              <a:t> Straße 122</a:t>
            </a:r>
          </a:p>
          <a:p>
            <a:pPr>
              <a:spcAft>
                <a:spcPts val="0"/>
              </a:spcAft>
            </a:pPr>
            <a:r>
              <a:rPr lang="de-DE" sz="1800" spc="90" baseline="0" dirty="0">
                <a:solidFill>
                  <a:schemeClr val="accent4"/>
                </a:solidFill>
                <a:latin typeface="Calibri" panose="020F0502020204030204" pitchFamily="34" charset="0"/>
                <a:cs typeface="Calibri" panose="020F0502020204030204" pitchFamily="34" charset="0"/>
              </a:rPr>
              <a:t>67663 Kaiserslautern</a:t>
            </a:r>
          </a:p>
        </p:txBody>
      </p:sp>
    </p:spTree>
    <p:extLst>
      <p:ext uri="{BB962C8B-B14F-4D97-AF65-F5344CB8AC3E}">
        <p14:creationId xmlns:p14="http://schemas.microsoft.com/office/powerpoint/2010/main" val="9004274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1628E3-C29F-8E7F-2CA7-77E10DF46582}"/>
              </a:ext>
            </a:extLst>
          </p:cNvPr>
          <p:cNvSpPr>
            <a:spLocks noGrp="1"/>
          </p:cNvSpPr>
          <p:nvPr>
            <p:ph type="dt" sz="half" idx="10"/>
          </p:nvPr>
        </p:nvSpPr>
        <p:spPr/>
        <p:txBody>
          <a:bodyPr/>
          <a:lstStyle/>
          <a:p>
            <a:fld id="{2B4CBAD2-E29A-498C-9A76-353E8EB5ABB2}" type="datetimeFigureOut">
              <a:rPr lang="en-US" smtClean="0"/>
              <a:t>2/20/2025</a:t>
            </a:fld>
            <a:endParaRPr lang="en-US"/>
          </a:p>
        </p:txBody>
      </p:sp>
      <p:sp>
        <p:nvSpPr>
          <p:cNvPr id="3" name="Footer Placeholder 2">
            <a:extLst>
              <a:ext uri="{FF2B5EF4-FFF2-40B4-BE49-F238E27FC236}">
                <a16:creationId xmlns:a16="http://schemas.microsoft.com/office/drawing/2014/main" id="{0CAC0A7B-1C3C-43EE-6231-D0147C847B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128474-F7EE-1A62-DE3A-157DEECF2707}"/>
              </a:ext>
            </a:extLst>
          </p:cNvPr>
          <p:cNvSpPr>
            <a:spLocks noGrp="1"/>
          </p:cNvSpPr>
          <p:nvPr>
            <p:ph type="sldNum" sz="quarter" idx="12"/>
          </p:nvPr>
        </p:nvSpPr>
        <p:spPr/>
        <p:txBody>
          <a:bodyPr/>
          <a:lstStyle/>
          <a:p>
            <a:fld id="{464FF04E-A9C1-4179-A785-25C5D429B440}" type="slidenum">
              <a:rPr lang="en-US" smtClean="0"/>
              <a:t>‹#›</a:t>
            </a:fld>
            <a:endParaRPr lang="en-US"/>
          </a:p>
        </p:txBody>
      </p:sp>
    </p:spTree>
    <p:extLst>
      <p:ext uri="{BB962C8B-B14F-4D97-AF65-F5344CB8AC3E}">
        <p14:creationId xmlns:p14="http://schemas.microsoft.com/office/powerpoint/2010/main" val="3417162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 SmartFactory-KL 4">
    <p:spTree>
      <p:nvGrpSpPr>
        <p:cNvPr id="1" name=""/>
        <p:cNvGrpSpPr/>
        <p:nvPr/>
      </p:nvGrpSpPr>
      <p:grpSpPr>
        <a:xfrm>
          <a:off x="0" y="0"/>
          <a:ext cx="0" cy="0"/>
          <a:chOff x="0" y="0"/>
          <a:chExt cx="0" cy="0"/>
        </a:xfrm>
      </p:grpSpPr>
      <p:pic>
        <p:nvPicPr>
          <p:cNvPr id="5" name="Grafik 4" descr="Ein Bild, das Maschine, Kleidung, Im Haus, Techniker enthält.&#10;&#10;Automatisch generierte Beschreibung">
            <a:extLst>
              <a:ext uri="{FF2B5EF4-FFF2-40B4-BE49-F238E27FC236}">
                <a16:creationId xmlns:a16="http://schemas.microsoft.com/office/drawing/2014/main" id="{45C63BE3-AA5D-F8EF-0336-88663165ECAD}"/>
              </a:ext>
            </a:extLst>
          </p:cNvPr>
          <p:cNvPicPr>
            <a:picLocks noChangeAspect="1"/>
          </p:cNvPicPr>
          <p:nvPr userDrawn="1"/>
        </p:nvPicPr>
        <p:blipFill rotWithShape="1">
          <a:blip r:embed="rId2"/>
          <a:srcRect b="21732"/>
          <a:stretch/>
        </p:blipFill>
        <p:spPr>
          <a:xfrm>
            <a:off x="0" y="493210"/>
            <a:ext cx="12192000" cy="6364790"/>
          </a:xfrm>
          <a:prstGeom prst="rect">
            <a:avLst/>
          </a:prstGeom>
        </p:spPr>
      </p:pic>
      <p:sp>
        <p:nvSpPr>
          <p:cNvPr id="7" name="Rechteck 3">
            <a:extLst>
              <a:ext uri="{FF2B5EF4-FFF2-40B4-BE49-F238E27FC236}">
                <a16:creationId xmlns:a16="http://schemas.microsoft.com/office/drawing/2014/main" id="{FA76BD2C-4DB0-8A41-926E-E042A924AA1E}"/>
              </a:ext>
            </a:extLst>
          </p:cNvPr>
          <p:cNvSpPr/>
          <p:nvPr userDrawn="1"/>
        </p:nvSpPr>
        <p:spPr>
          <a:xfrm>
            <a:off x="7778187" y="0"/>
            <a:ext cx="4413813" cy="2372810"/>
          </a:xfrm>
          <a:custGeom>
            <a:avLst/>
            <a:gdLst>
              <a:gd name="connsiteX0" fmla="*/ 0 w 4182319"/>
              <a:gd name="connsiteY0" fmla="*/ 0 h 2372810"/>
              <a:gd name="connsiteX1" fmla="*/ 4182319 w 4182319"/>
              <a:gd name="connsiteY1" fmla="*/ 0 h 2372810"/>
              <a:gd name="connsiteX2" fmla="*/ 4182319 w 4182319"/>
              <a:gd name="connsiteY2" fmla="*/ 2372810 h 2372810"/>
              <a:gd name="connsiteX3" fmla="*/ 0 w 4182319"/>
              <a:gd name="connsiteY3" fmla="*/ 2372810 h 2372810"/>
              <a:gd name="connsiteX4" fmla="*/ 0 w 4182319"/>
              <a:gd name="connsiteY4" fmla="*/ 0 h 2372810"/>
              <a:gd name="connsiteX0" fmla="*/ 69448 w 4251767"/>
              <a:gd name="connsiteY0" fmla="*/ 0 h 2372810"/>
              <a:gd name="connsiteX1" fmla="*/ 4251767 w 4251767"/>
              <a:gd name="connsiteY1" fmla="*/ 0 h 2372810"/>
              <a:gd name="connsiteX2" fmla="*/ 4251767 w 4251767"/>
              <a:gd name="connsiteY2" fmla="*/ 2372810 h 2372810"/>
              <a:gd name="connsiteX3" fmla="*/ 0 w 4251767"/>
              <a:gd name="connsiteY3" fmla="*/ 821803 h 2372810"/>
              <a:gd name="connsiteX4" fmla="*/ 69448 w 4251767"/>
              <a:gd name="connsiteY4" fmla="*/ 0 h 2372810"/>
              <a:gd name="connsiteX0" fmla="*/ 231494 w 4413813"/>
              <a:gd name="connsiteY0" fmla="*/ 0 h 2372810"/>
              <a:gd name="connsiteX1" fmla="*/ 4413813 w 4413813"/>
              <a:gd name="connsiteY1" fmla="*/ 0 h 2372810"/>
              <a:gd name="connsiteX2" fmla="*/ 4413813 w 4413813"/>
              <a:gd name="connsiteY2" fmla="*/ 2372810 h 2372810"/>
              <a:gd name="connsiteX3" fmla="*/ 0 w 4413813"/>
              <a:gd name="connsiteY3" fmla="*/ 1006997 h 2372810"/>
              <a:gd name="connsiteX4" fmla="*/ 231494 w 4413813"/>
              <a:gd name="connsiteY4" fmla="*/ 0 h 237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3813" h="2372810">
                <a:moveTo>
                  <a:pt x="231494" y="0"/>
                </a:moveTo>
                <a:lnTo>
                  <a:pt x="4413813" y="0"/>
                </a:lnTo>
                <a:lnTo>
                  <a:pt x="4413813" y="2372810"/>
                </a:lnTo>
                <a:lnTo>
                  <a:pt x="0" y="1006997"/>
                </a:lnTo>
                <a:lnTo>
                  <a:pt x="231494" y="0"/>
                </a:lnTo>
                <a:close/>
              </a:path>
            </a:pathLst>
          </a:custGeom>
          <a:solidFill>
            <a:schemeClr val="bg1"/>
          </a:soli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10" name="Rechteck 2">
            <a:extLst>
              <a:ext uri="{FF2B5EF4-FFF2-40B4-BE49-F238E27FC236}">
                <a16:creationId xmlns:a16="http://schemas.microsoft.com/office/drawing/2014/main" id="{DADA7994-F04B-B34E-AA91-8C2038A30561}"/>
              </a:ext>
            </a:extLst>
          </p:cNvPr>
          <p:cNvSpPr/>
          <p:nvPr userDrawn="1"/>
        </p:nvSpPr>
        <p:spPr>
          <a:xfrm>
            <a:off x="0" y="0"/>
            <a:ext cx="11399520" cy="4114800"/>
          </a:xfrm>
          <a:custGeom>
            <a:avLst/>
            <a:gdLst>
              <a:gd name="connsiteX0" fmla="*/ 0 w 11399520"/>
              <a:gd name="connsiteY0" fmla="*/ 0 h 4114800"/>
              <a:gd name="connsiteX1" fmla="*/ 11399520 w 11399520"/>
              <a:gd name="connsiteY1" fmla="*/ 0 h 4114800"/>
              <a:gd name="connsiteX2" fmla="*/ 11399520 w 11399520"/>
              <a:gd name="connsiteY2" fmla="*/ 411480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67680 w 11399520"/>
              <a:gd name="connsiteY2" fmla="*/ 214376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34729 w 11399520"/>
              <a:gd name="connsiteY2" fmla="*/ 2036668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59443 w 11399520"/>
              <a:gd name="connsiteY2" fmla="*/ 2119046 h 4114800"/>
              <a:gd name="connsiteX3" fmla="*/ 0 w 11399520"/>
              <a:gd name="connsiteY3" fmla="*/ 4114800 h 4114800"/>
              <a:gd name="connsiteX4" fmla="*/ 0 w 11399520"/>
              <a:gd name="connsiteY4" fmla="*/ 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9520" h="4114800">
                <a:moveTo>
                  <a:pt x="0" y="0"/>
                </a:moveTo>
                <a:lnTo>
                  <a:pt x="11399520" y="0"/>
                </a:lnTo>
                <a:lnTo>
                  <a:pt x="5559443" y="2119046"/>
                </a:lnTo>
                <a:lnTo>
                  <a:pt x="0" y="4114800"/>
                </a:lnTo>
                <a:lnTo>
                  <a:pt x="0" y="0"/>
                </a:lnTo>
                <a:close/>
              </a:path>
            </a:pathLst>
          </a:custGeom>
          <a:solidFill>
            <a:srgbClr val="1B567C"/>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pic>
        <p:nvPicPr>
          <p:cNvPr id="12" name="Bild 11" descr="SF_LOGO_®_4C.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27994" y="967711"/>
            <a:ext cx="2176631" cy="259954"/>
          </a:xfrm>
          <a:prstGeom prst="rect">
            <a:avLst/>
          </a:prstGeom>
        </p:spPr>
      </p:pic>
      <p:sp>
        <p:nvSpPr>
          <p:cNvPr id="2" name="Titel 1"/>
          <p:cNvSpPr>
            <a:spLocks noGrp="1"/>
          </p:cNvSpPr>
          <p:nvPr>
            <p:ph type="title"/>
          </p:nvPr>
        </p:nvSpPr>
        <p:spPr>
          <a:xfrm>
            <a:off x="587375" y="108318"/>
            <a:ext cx="6962775" cy="1143000"/>
          </a:xfrm>
        </p:spPr>
        <p:txBody>
          <a:bodyPr>
            <a:normAutofit/>
          </a:bodyPr>
          <a:lstStyle>
            <a:lvl1pPr>
              <a:lnSpc>
                <a:spcPct val="100000"/>
              </a:lnSpc>
              <a:defRPr sz="4000">
                <a:solidFill>
                  <a:srgbClr val="FFFFFF"/>
                </a:solidFill>
              </a:defRPr>
            </a:lvl1pPr>
          </a:lstStyle>
          <a:p>
            <a:r>
              <a:rPr lang="en-US"/>
              <a:t>Click to edit Master title style</a:t>
            </a:r>
            <a:endParaRPr lang="de-DE" dirty="0"/>
          </a:p>
        </p:txBody>
      </p:sp>
      <p:pic>
        <p:nvPicPr>
          <p:cNvPr id="4" name="Grafik 3" descr="Ein Bild, das Pfeil enthält.&#10;&#10;Automatisch generierte Beschreibung">
            <a:extLst>
              <a:ext uri="{FF2B5EF4-FFF2-40B4-BE49-F238E27FC236}">
                <a16:creationId xmlns:a16="http://schemas.microsoft.com/office/drawing/2014/main" id="{6A3018BC-B1ED-4E48-8809-9D260266B0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368300"/>
            <a:ext cx="419100" cy="647700"/>
          </a:xfrm>
          <a:prstGeom prst="rect">
            <a:avLst/>
          </a:prstGeom>
        </p:spPr>
      </p:pic>
    </p:spTree>
    <p:extLst>
      <p:ext uri="{BB962C8B-B14F-4D97-AF65-F5344CB8AC3E}">
        <p14:creationId xmlns:p14="http://schemas.microsoft.com/office/powerpoint/2010/main" val="3231612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el: SF, DFKI, WSKL 1">
    <p:spTree>
      <p:nvGrpSpPr>
        <p:cNvPr id="1" name=""/>
        <p:cNvGrpSpPr/>
        <p:nvPr/>
      </p:nvGrpSpPr>
      <p:grpSpPr>
        <a:xfrm>
          <a:off x="0" y="0"/>
          <a:ext cx="0" cy="0"/>
          <a:chOff x="0" y="0"/>
          <a:chExt cx="0" cy="0"/>
        </a:xfrm>
      </p:grpSpPr>
      <p:pic>
        <p:nvPicPr>
          <p:cNvPr id="12" name="Grafik 11" descr="Ein Bild, das Im Haus, Maschine, Computer, Bautechnik enthält.&#10;&#10;Automatisch generierte Beschreibung">
            <a:extLst>
              <a:ext uri="{FF2B5EF4-FFF2-40B4-BE49-F238E27FC236}">
                <a16:creationId xmlns:a16="http://schemas.microsoft.com/office/drawing/2014/main" id="{D5409475-178A-685C-0402-F31CE157A3E9}"/>
              </a:ext>
            </a:extLst>
          </p:cNvPr>
          <p:cNvPicPr>
            <a:picLocks noChangeAspect="1"/>
          </p:cNvPicPr>
          <p:nvPr userDrawn="1"/>
        </p:nvPicPr>
        <p:blipFill rotWithShape="1">
          <a:blip r:embed="rId2"/>
          <a:srcRect t="4677" r="3061" b="10990"/>
          <a:stretch/>
        </p:blipFill>
        <p:spPr>
          <a:xfrm>
            <a:off x="0" y="0"/>
            <a:ext cx="12192000" cy="7074568"/>
          </a:xfrm>
          <a:prstGeom prst="rect">
            <a:avLst/>
          </a:prstGeom>
        </p:spPr>
      </p:pic>
      <p:sp>
        <p:nvSpPr>
          <p:cNvPr id="7" name="Rechteck 3">
            <a:extLst>
              <a:ext uri="{FF2B5EF4-FFF2-40B4-BE49-F238E27FC236}">
                <a16:creationId xmlns:a16="http://schemas.microsoft.com/office/drawing/2014/main" id="{FA76BD2C-4DB0-8A41-926E-E042A924AA1E}"/>
              </a:ext>
            </a:extLst>
          </p:cNvPr>
          <p:cNvSpPr/>
          <p:nvPr userDrawn="1"/>
        </p:nvSpPr>
        <p:spPr>
          <a:xfrm>
            <a:off x="6725653" y="-1"/>
            <a:ext cx="5466347" cy="2887579"/>
          </a:xfrm>
          <a:custGeom>
            <a:avLst/>
            <a:gdLst>
              <a:gd name="connsiteX0" fmla="*/ 0 w 4182319"/>
              <a:gd name="connsiteY0" fmla="*/ 0 h 2372810"/>
              <a:gd name="connsiteX1" fmla="*/ 4182319 w 4182319"/>
              <a:gd name="connsiteY1" fmla="*/ 0 h 2372810"/>
              <a:gd name="connsiteX2" fmla="*/ 4182319 w 4182319"/>
              <a:gd name="connsiteY2" fmla="*/ 2372810 h 2372810"/>
              <a:gd name="connsiteX3" fmla="*/ 0 w 4182319"/>
              <a:gd name="connsiteY3" fmla="*/ 2372810 h 2372810"/>
              <a:gd name="connsiteX4" fmla="*/ 0 w 4182319"/>
              <a:gd name="connsiteY4" fmla="*/ 0 h 2372810"/>
              <a:gd name="connsiteX0" fmla="*/ 69448 w 4251767"/>
              <a:gd name="connsiteY0" fmla="*/ 0 h 2372810"/>
              <a:gd name="connsiteX1" fmla="*/ 4251767 w 4251767"/>
              <a:gd name="connsiteY1" fmla="*/ 0 h 2372810"/>
              <a:gd name="connsiteX2" fmla="*/ 4251767 w 4251767"/>
              <a:gd name="connsiteY2" fmla="*/ 2372810 h 2372810"/>
              <a:gd name="connsiteX3" fmla="*/ 0 w 4251767"/>
              <a:gd name="connsiteY3" fmla="*/ 821803 h 2372810"/>
              <a:gd name="connsiteX4" fmla="*/ 69448 w 4251767"/>
              <a:gd name="connsiteY4" fmla="*/ 0 h 2372810"/>
              <a:gd name="connsiteX0" fmla="*/ 231494 w 4413813"/>
              <a:gd name="connsiteY0" fmla="*/ 0 h 2372810"/>
              <a:gd name="connsiteX1" fmla="*/ 4413813 w 4413813"/>
              <a:gd name="connsiteY1" fmla="*/ 0 h 2372810"/>
              <a:gd name="connsiteX2" fmla="*/ 4413813 w 4413813"/>
              <a:gd name="connsiteY2" fmla="*/ 2372810 h 2372810"/>
              <a:gd name="connsiteX3" fmla="*/ 0 w 4413813"/>
              <a:gd name="connsiteY3" fmla="*/ 1006997 h 2372810"/>
              <a:gd name="connsiteX4" fmla="*/ 231494 w 4413813"/>
              <a:gd name="connsiteY4" fmla="*/ 0 h 237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3813" h="2372810">
                <a:moveTo>
                  <a:pt x="231494" y="0"/>
                </a:moveTo>
                <a:lnTo>
                  <a:pt x="4413813" y="0"/>
                </a:lnTo>
                <a:lnTo>
                  <a:pt x="4413813" y="2372810"/>
                </a:lnTo>
                <a:lnTo>
                  <a:pt x="0" y="1006997"/>
                </a:lnTo>
                <a:lnTo>
                  <a:pt x="231494" y="0"/>
                </a:lnTo>
                <a:close/>
              </a:path>
            </a:pathLst>
          </a:custGeom>
          <a:solidFill>
            <a:schemeClr val="bg1"/>
          </a:soli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10" name="Rechteck 2">
            <a:extLst>
              <a:ext uri="{FF2B5EF4-FFF2-40B4-BE49-F238E27FC236}">
                <a16:creationId xmlns:a16="http://schemas.microsoft.com/office/drawing/2014/main" id="{DADA7994-F04B-B34E-AA91-8C2038A30561}"/>
              </a:ext>
            </a:extLst>
          </p:cNvPr>
          <p:cNvSpPr/>
          <p:nvPr userDrawn="1"/>
        </p:nvSpPr>
        <p:spPr>
          <a:xfrm>
            <a:off x="0" y="0"/>
            <a:ext cx="11399520" cy="4114800"/>
          </a:xfrm>
          <a:custGeom>
            <a:avLst/>
            <a:gdLst>
              <a:gd name="connsiteX0" fmla="*/ 0 w 11399520"/>
              <a:gd name="connsiteY0" fmla="*/ 0 h 4114800"/>
              <a:gd name="connsiteX1" fmla="*/ 11399520 w 11399520"/>
              <a:gd name="connsiteY1" fmla="*/ 0 h 4114800"/>
              <a:gd name="connsiteX2" fmla="*/ 11399520 w 11399520"/>
              <a:gd name="connsiteY2" fmla="*/ 411480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67680 w 11399520"/>
              <a:gd name="connsiteY2" fmla="*/ 214376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34729 w 11399520"/>
              <a:gd name="connsiteY2" fmla="*/ 2036668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59443 w 11399520"/>
              <a:gd name="connsiteY2" fmla="*/ 2119046 h 4114800"/>
              <a:gd name="connsiteX3" fmla="*/ 0 w 11399520"/>
              <a:gd name="connsiteY3" fmla="*/ 4114800 h 4114800"/>
              <a:gd name="connsiteX4" fmla="*/ 0 w 11399520"/>
              <a:gd name="connsiteY4" fmla="*/ 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9520" h="4114800">
                <a:moveTo>
                  <a:pt x="0" y="0"/>
                </a:moveTo>
                <a:lnTo>
                  <a:pt x="11399520" y="0"/>
                </a:lnTo>
                <a:lnTo>
                  <a:pt x="5559443" y="2119046"/>
                </a:lnTo>
                <a:lnTo>
                  <a:pt x="0" y="4114800"/>
                </a:lnTo>
                <a:lnTo>
                  <a:pt x="0" y="0"/>
                </a:lnTo>
                <a:close/>
              </a:path>
            </a:pathLst>
          </a:custGeom>
          <a:solidFill>
            <a:srgbClr val="1B567C"/>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sp>
        <p:nvSpPr>
          <p:cNvPr id="2" name="Titel 1"/>
          <p:cNvSpPr>
            <a:spLocks noGrp="1"/>
          </p:cNvSpPr>
          <p:nvPr>
            <p:ph type="title"/>
          </p:nvPr>
        </p:nvSpPr>
        <p:spPr>
          <a:xfrm>
            <a:off x="587375" y="108318"/>
            <a:ext cx="6962775" cy="1143000"/>
          </a:xfrm>
        </p:spPr>
        <p:txBody>
          <a:bodyPr>
            <a:normAutofit/>
          </a:bodyPr>
          <a:lstStyle>
            <a:lvl1pPr>
              <a:lnSpc>
                <a:spcPct val="100000"/>
              </a:lnSpc>
              <a:defRPr sz="4000">
                <a:solidFill>
                  <a:srgbClr val="FFFFFF"/>
                </a:solidFill>
              </a:defRPr>
            </a:lvl1pPr>
          </a:lstStyle>
          <a:p>
            <a:r>
              <a:rPr lang="de-DE" dirty="0"/>
              <a:t>Mastertitelformat bearbeiten</a:t>
            </a:r>
          </a:p>
        </p:txBody>
      </p:sp>
      <p:pic>
        <p:nvPicPr>
          <p:cNvPr id="4" name="Grafik 3" descr="Ein Bild, das Pfeil enthält.&#10;&#10;Automatisch generierte Beschreibung">
            <a:extLst>
              <a:ext uri="{FF2B5EF4-FFF2-40B4-BE49-F238E27FC236}">
                <a16:creationId xmlns:a16="http://schemas.microsoft.com/office/drawing/2014/main" id="{6A3018BC-B1ED-4E48-8809-9D260266B01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68300"/>
            <a:ext cx="419100" cy="647700"/>
          </a:xfrm>
          <a:prstGeom prst="rect">
            <a:avLst/>
          </a:prstGeom>
        </p:spPr>
      </p:pic>
      <p:pic>
        <p:nvPicPr>
          <p:cNvPr id="3" name="Bild 11" descr="SF_LOGO_®_4C.eps">
            <a:extLst>
              <a:ext uri="{FF2B5EF4-FFF2-40B4-BE49-F238E27FC236}">
                <a16:creationId xmlns:a16="http://schemas.microsoft.com/office/drawing/2014/main" id="{448C7739-7974-CFB7-F81E-32ECD2F5F7D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26305" y="630108"/>
            <a:ext cx="2176631" cy="259954"/>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B635C267-C8C6-72C5-3FFE-EC0D6E5B3DF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25760" y="1435336"/>
            <a:ext cx="2196831" cy="780708"/>
          </a:xfrm>
          <a:prstGeom prst="rect">
            <a:avLst/>
          </a:prstGeom>
        </p:spPr>
      </p:pic>
      <p:pic>
        <p:nvPicPr>
          <p:cNvPr id="11" name="Grafik 10" descr="Ein Bild, das Schwarz, Dunkelheit enthält.&#10;&#10;Automatisch generierte Beschreibung">
            <a:extLst>
              <a:ext uri="{FF2B5EF4-FFF2-40B4-BE49-F238E27FC236}">
                <a16:creationId xmlns:a16="http://schemas.microsoft.com/office/drawing/2014/main" id="{B7ACAD85-C290-65F2-9CE2-98C5F5FB9100}"/>
              </a:ext>
            </a:extLst>
          </p:cNvPr>
          <p:cNvPicPr>
            <a:picLocks noChangeAspect="1"/>
          </p:cNvPicPr>
          <p:nvPr userDrawn="1"/>
        </p:nvPicPr>
        <p:blipFill>
          <a:blip r:embed="rId6"/>
          <a:stretch>
            <a:fillRect/>
          </a:stretch>
        </p:blipFill>
        <p:spPr>
          <a:xfrm>
            <a:off x="9808721" y="971541"/>
            <a:ext cx="1968296" cy="563149"/>
          </a:xfrm>
          <a:prstGeom prst="rect">
            <a:avLst/>
          </a:prstGeom>
        </p:spPr>
      </p:pic>
    </p:spTree>
    <p:extLst>
      <p:ext uri="{BB962C8B-B14F-4D97-AF65-F5344CB8AC3E}">
        <p14:creationId xmlns:p14="http://schemas.microsoft.com/office/powerpoint/2010/main" val="40627420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el: SF, DFKI, WSKL 2">
    <p:spTree>
      <p:nvGrpSpPr>
        <p:cNvPr id="1" name=""/>
        <p:cNvGrpSpPr/>
        <p:nvPr/>
      </p:nvGrpSpPr>
      <p:grpSpPr>
        <a:xfrm>
          <a:off x="0" y="0"/>
          <a:ext cx="0" cy="0"/>
          <a:chOff x="0" y="0"/>
          <a:chExt cx="0" cy="0"/>
        </a:xfrm>
      </p:grpSpPr>
      <p:pic>
        <p:nvPicPr>
          <p:cNvPr id="5" name="Grafik 4" descr="Ein Bild, das Person, Text, Computer, Im Haus enthält.&#10;&#10;Automatisch generierte Beschreibung">
            <a:extLst>
              <a:ext uri="{FF2B5EF4-FFF2-40B4-BE49-F238E27FC236}">
                <a16:creationId xmlns:a16="http://schemas.microsoft.com/office/drawing/2014/main" id="{A2A009DF-EAF9-8EC1-2AF4-23F643DE1A0A}"/>
              </a:ext>
            </a:extLst>
          </p:cNvPr>
          <p:cNvPicPr>
            <a:picLocks noChangeAspect="1"/>
          </p:cNvPicPr>
          <p:nvPr userDrawn="1"/>
        </p:nvPicPr>
        <p:blipFill rotWithShape="1">
          <a:blip r:embed="rId2"/>
          <a:srcRect t="2868" b="12861"/>
          <a:stretch/>
        </p:blipFill>
        <p:spPr>
          <a:xfrm>
            <a:off x="0" y="0"/>
            <a:ext cx="12201154" cy="6858000"/>
          </a:xfrm>
          <a:prstGeom prst="rect">
            <a:avLst/>
          </a:prstGeom>
        </p:spPr>
      </p:pic>
      <p:sp>
        <p:nvSpPr>
          <p:cNvPr id="7" name="Rechteck 3">
            <a:extLst>
              <a:ext uri="{FF2B5EF4-FFF2-40B4-BE49-F238E27FC236}">
                <a16:creationId xmlns:a16="http://schemas.microsoft.com/office/drawing/2014/main" id="{FA76BD2C-4DB0-8A41-926E-E042A924AA1E}"/>
              </a:ext>
            </a:extLst>
          </p:cNvPr>
          <p:cNvSpPr/>
          <p:nvPr userDrawn="1"/>
        </p:nvSpPr>
        <p:spPr>
          <a:xfrm>
            <a:off x="6725653" y="-1"/>
            <a:ext cx="5466347" cy="2887579"/>
          </a:xfrm>
          <a:custGeom>
            <a:avLst/>
            <a:gdLst>
              <a:gd name="connsiteX0" fmla="*/ 0 w 4182319"/>
              <a:gd name="connsiteY0" fmla="*/ 0 h 2372810"/>
              <a:gd name="connsiteX1" fmla="*/ 4182319 w 4182319"/>
              <a:gd name="connsiteY1" fmla="*/ 0 h 2372810"/>
              <a:gd name="connsiteX2" fmla="*/ 4182319 w 4182319"/>
              <a:gd name="connsiteY2" fmla="*/ 2372810 h 2372810"/>
              <a:gd name="connsiteX3" fmla="*/ 0 w 4182319"/>
              <a:gd name="connsiteY3" fmla="*/ 2372810 h 2372810"/>
              <a:gd name="connsiteX4" fmla="*/ 0 w 4182319"/>
              <a:gd name="connsiteY4" fmla="*/ 0 h 2372810"/>
              <a:gd name="connsiteX0" fmla="*/ 69448 w 4251767"/>
              <a:gd name="connsiteY0" fmla="*/ 0 h 2372810"/>
              <a:gd name="connsiteX1" fmla="*/ 4251767 w 4251767"/>
              <a:gd name="connsiteY1" fmla="*/ 0 h 2372810"/>
              <a:gd name="connsiteX2" fmla="*/ 4251767 w 4251767"/>
              <a:gd name="connsiteY2" fmla="*/ 2372810 h 2372810"/>
              <a:gd name="connsiteX3" fmla="*/ 0 w 4251767"/>
              <a:gd name="connsiteY3" fmla="*/ 821803 h 2372810"/>
              <a:gd name="connsiteX4" fmla="*/ 69448 w 4251767"/>
              <a:gd name="connsiteY4" fmla="*/ 0 h 2372810"/>
              <a:gd name="connsiteX0" fmla="*/ 231494 w 4413813"/>
              <a:gd name="connsiteY0" fmla="*/ 0 h 2372810"/>
              <a:gd name="connsiteX1" fmla="*/ 4413813 w 4413813"/>
              <a:gd name="connsiteY1" fmla="*/ 0 h 2372810"/>
              <a:gd name="connsiteX2" fmla="*/ 4413813 w 4413813"/>
              <a:gd name="connsiteY2" fmla="*/ 2372810 h 2372810"/>
              <a:gd name="connsiteX3" fmla="*/ 0 w 4413813"/>
              <a:gd name="connsiteY3" fmla="*/ 1006997 h 2372810"/>
              <a:gd name="connsiteX4" fmla="*/ 231494 w 4413813"/>
              <a:gd name="connsiteY4" fmla="*/ 0 h 237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3813" h="2372810">
                <a:moveTo>
                  <a:pt x="231494" y="0"/>
                </a:moveTo>
                <a:lnTo>
                  <a:pt x="4413813" y="0"/>
                </a:lnTo>
                <a:lnTo>
                  <a:pt x="4413813" y="2372810"/>
                </a:lnTo>
                <a:lnTo>
                  <a:pt x="0" y="1006997"/>
                </a:lnTo>
                <a:lnTo>
                  <a:pt x="231494" y="0"/>
                </a:lnTo>
                <a:close/>
              </a:path>
            </a:pathLst>
          </a:custGeom>
          <a:solidFill>
            <a:schemeClr val="bg1"/>
          </a:soli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10" name="Rechteck 2">
            <a:extLst>
              <a:ext uri="{FF2B5EF4-FFF2-40B4-BE49-F238E27FC236}">
                <a16:creationId xmlns:a16="http://schemas.microsoft.com/office/drawing/2014/main" id="{DADA7994-F04B-B34E-AA91-8C2038A30561}"/>
              </a:ext>
            </a:extLst>
          </p:cNvPr>
          <p:cNvSpPr/>
          <p:nvPr userDrawn="1"/>
        </p:nvSpPr>
        <p:spPr>
          <a:xfrm>
            <a:off x="0" y="0"/>
            <a:ext cx="11399520" cy="4114800"/>
          </a:xfrm>
          <a:custGeom>
            <a:avLst/>
            <a:gdLst>
              <a:gd name="connsiteX0" fmla="*/ 0 w 11399520"/>
              <a:gd name="connsiteY0" fmla="*/ 0 h 4114800"/>
              <a:gd name="connsiteX1" fmla="*/ 11399520 w 11399520"/>
              <a:gd name="connsiteY1" fmla="*/ 0 h 4114800"/>
              <a:gd name="connsiteX2" fmla="*/ 11399520 w 11399520"/>
              <a:gd name="connsiteY2" fmla="*/ 411480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67680 w 11399520"/>
              <a:gd name="connsiteY2" fmla="*/ 214376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34729 w 11399520"/>
              <a:gd name="connsiteY2" fmla="*/ 2036668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59443 w 11399520"/>
              <a:gd name="connsiteY2" fmla="*/ 2119046 h 4114800"/>
              <a:gd name="connsiteX3" fmla="*/ 0 w 11399520"/>
              <a:gd name="connsiteY3" fmla="*/ 4114800 h 4114800"/>
              <a:gd name="connsiteX4" fmla="*/ 0 w 11399520"/>
              <a:gd name="connsiteY4" fmla="*/ 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9520" h="4114800">
                <a:moveTo>
                  <a:pt x="0" y="0"/>
                </a:moveTo>
                <a:lnTo>
                  <a:pt x="11399520" y="0"/>
                </a:lnTo>
                <a:lnTo>
                  <a:pt x="5559443" y="2119046"/>
                </a:lnTo>
                <a:lnTo>
                  <a:pt x="0" y="4114800"/>
                </a:lnTo>
                <a:lnTo>
                  <a:pt x="0" y="0"/>
                </a:lnTo>
                <a:close/>
              </a:path>
            </a:pathLst>
          </a:custGeom>
          <a:solidFill>
            <a:srgbClr val="1B567C"/>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sp>
        <p:nvSpPr>
          <p:cNvPr id="2" name="Titel 1"/>
          <p:cNvSpPr>
            <a:spLocks noGrp="1"/>
          </p:cNvSpPr>
          <p:nvPr>
            <p:ph type="title"/>
          </p:nvPr>
        </p:nvSpPr>
        <p:spPr>
          <a:xfrm>
            <a:off x="587375" y="108318"/>
            <a:ext cx="6962775" cy="1143000"/>
          </a:xfrm>
        </p:spPr>
        <p:txBody>
          <a:bodyPr>
            <a:normAutofit/>
          </a:bodyPr>
          <a:lstStyle>
            <a:lvl1pPr>
              <a:lnSpc>
                <a:spcPct val="100000"/>
              </a:lnSpc>
              <a:defRPr sz="4000">
                <a:solidFill>
                  <a:srgbClr val="FFFFFF"/>
                </a:solidFill>
              </a:defRPr>
            </a:lvl1pPr>
          </a:lstStyle>
          <a:p>
            <a:r>
              <a:rPr lang="de-DE" dirty="0"/>
              <a:t>Mastertitelformat bearbeiten</a:t>
            </a:r>
          </a:p>
        </p:txBody>
      </p:sp>
      <p:pic>
        <p:nvPicPr>
          <p:cNvPr id="4" name="Grafik 3" descr="Ein Bild, das Pfeil enthält.&#10;&#10;Automatisch generierte Beschreibung">
            <a:extLst>
              <a:ext uri="{FF2B5EF4-FFF2-40B4-BE49-F238E27FC236}">
                <a16:creationId xmlns:a16="http://schemas.microsoft.com/office/drawing/2014/main" id="{6A3018BC-B1ED-4E48-8809-9D260266B01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68300"/>
            <a:ext cx="419100" cy="647700"/>
          </a:xfrm>
          <a:prstGeom prst="rect">
            <a:avLst/>
          </a:prstGeom>
        </p:spPr>
      </p:pic>
      <p:pic>
        <p:nvPicPr>
          <p:cNvPr id="3" name="Bild 11" descr="SF_LOGO_®_4C.eps">
            <a:extLst>
              <a:ext uri="{FF2B5EF4-FFF2-40B4-BE49-F238E27FC236}">
                <a16:creationId xmlns:a16="http://schemas.microsoft.com/office/drawing/2014/main" id="{448C7739-7974-CFB7-F81E-32ECD2F5F7D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26305" y="630108"/>
            <a:ext cx="2176631" cy="259954"/>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B635C267-C8C6-72C5-3FFE-EC0D6E5B3DF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25760" y="1435336"/>
            <a:ext cx="2196831" cy="780708"/>
          </a:xfrm>
          <a:prstGeom prst="rect">
            <a:avLst/>
          </a:prstGeom>
        </p:spPr>
      </p:pic>
      <p:pic>
        <p:nvPicPr>
          <p:cNvPr id="11" name="Grafik 10" descr="Ein Bild, das Schwarz, Dunkelheit enthält.&#10;&#10;Automatisch generierte Beschreibung">
            <a:extLst>
              <a:ext uri="{FF2B5EF4-FFF2-40B4-BE49-F238E27FC236}">
                <a16:creationId xmlns:a16="http://schemas.microsoft.com/office/drawing/2014/main" id="{B7ACAD85-C290-65F2-9CE2-98C5F5FB9100}"/>
              </a:ext>
            </a:extLst>
          </p:cNvPr>
          <p:cNvPicPr>
            <a:picLocks noChangeAspect="1"/>
          </p:cNvPicPr>
          <p:nvPr userDrawn="1"/>
        </p:nvPicPr>
        <p:blipFill>
          <a:blip r:embed="rId6"/>
          <a:stretch>
            <a:fillRect/>
          </a:stretch>
        </p:blipFill>
        <p:spPr>
          <a:xfrm>
            <a:off x="9808721" y="971541"/>
            <a:ext cx="1968296" cy="563149"/>
          </a:xfrm>
          <a:prstGeom prst="rect">
            <a:avLst/>
          </a:prstGeom>
        </p:spPr>
      </p:pic>
    </p:spTree>
    <p:extLst>
      <p:ext uri="{BB962C8B-B14F-4D97-AF65-F5344CB8AC3E}">
        <p14:creationId xmlns:p14="http://schemas.microsoft.com/office/powerpoint/2010/main" val="5365669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el: SF, DFKI, WSKL 3">
    <p:spTree>
      <p:nvGrpSpPr>
        <p:cNvPr id="1" name=""/>
        <p:cNvGrpSpPr/>
        <p:nvPr/>
      </p:nvGrpSpPr>
      <p:grpSpPr>
        <a:xfrm>
          <a:off x="0" y="0"/>
          <a:ext cx="0" cy="0"/>
          <a:chOff x="0" y="0"/>
          <a:chExt cx="0" cy="0"/>
        </a:xfrm>
      </p:grpSpPr>
      <p:pic>
        <p:nvPicPr>
          <p:cNvPr id="21" name="Grafik 20" descr="Ein Bild, das drinnen, Decke, Küche, Tisch enthält.&#10;&#10;Automatisch generierte Beschreibung">
            <a:extLst>
              <a:ext uri="{FF2B5EF4-FFF2-40B4-BE49-F238E27FC236}">
                <a16:creationId xmlns:a16="http://schemas.microsoft.com/office/drawing/2014/main" id="{D2AFD9B1-3EBC-412F-85E9-A7086245F0A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7" name="Rechteck 3">
            <a:extLst>
              <a:ext uri="{FF2B5EF4-FFF2-40B4-BE49-F238E27FC236}">
                <a16:creationId xmlns:a16="http://schemas.microsoft.com/office/drawing/2014/main" id="{FA76BD2C-4DB0-8A41-926E-E042A924AA1E}"/>
              </a:ext>
            </a:extLst>
          </p:cNvPr>
          <p:cNvSpPr/>
          <p:nvPr userDrawn="1"/>
        </p:nvSpPr>
        <p:spPr>
          <a:xfrm>
            <a:off x="6725653" y="-1"/>
            <a:ext cx="5466347" cy="2887579"/>
          </a:xfrm>
          <a:custGeom>
            <a:avLst/>
            <a:gdLst>
              <a:gd name="connsiteX0" fmla="*/ 0 w 4182319"/>
              <a:gd name="connsiteY0" fmla="*/ 0 h 2372810"/>
              <a:gd name="connsiteX1" fmla="*/ 4182319 w 4182319"/>
              <a:gd name="connsiteY1" fmla="*/ 0 h 2372810"/>
              <a:gd name="connsiteX2" fmla="*/ 4182319 w 4182319"/>
              <a:gd name="connsiteY2" fmla="*/ 2372810 h 2372810"/>
              <a:gd name="connsiteX3" fmla="*/ 0 w 4182319"/>
              <a:gd name="connsiteY3" fmla="*/ 2372810 h 2372810"/>
              <a:gd name="connsiteX4" fmla="*/ 0 w 4182319"/>
              <a:gd name="connsiteY4" fmla="*/ 0 h 2372810"/>
              <a:gd name="connsiteX0" fmla="*/ 69448 w 4251767"/>
              <a:gd name="connsiteY0" fmla="*/ 0 h 2372810"/>
              <a:gd name="connsiteX1" fmla="*/ 4251767 w 4251767"/>
              <a:gd name="connsiteY1" fmla="*/ 0 h 2372810"/>
              <a:gd name="connsiteX2" fmla="*/ 4251767 w 4251767"/>
              <a:gd name="connsiteY2" fmla="*/ 2372810 h 2372810"/>
              <a:gd name="connsiteX3" fmla="*/ 0 w 4251767"/>
              <a:gd name="connsiteY3" fmla="*/ 821803 h 2372810"/>
              <a:gd name="connsiteX4" fmla="*/ 69448 w 4251767"/>
              <a:gd name="connsiteY4" fmla="*/ 0 h 2372810"/>
              <a:gd name="connsiteX0" fmla="*/ 231494 w 4413813"/>
              <a:gd name="connsiteY0" fmla="*/ 0 h 2372810"/>
              <a:gd name="connsiteX1" fmla="*/ 4413813 w 4413813"/>
              <a:gd name="connsiteY1" fmla="*/ 0 h 2372810"/>
              <a:gd name="connsiteX2" fmla="*/ 4413813 w 4413813"/>
              <a:gd name="connsiteY2" fmla="*/ 2372810 h 2372810"/>
              <a:gd name="connsiteX3" fmla="*/ 0 w 4413813"/>
              <a:gd name="connsiteY3" fmla="*/ 1006997 h 2372810"/>
              <a:gd name="connsiteX4" fmla="*/ 231494 w 4413813"/>
              <a:gd name="connsiteY4" fmla="*/ 0 h 237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3813" h="2372810">
                <a:moveTo>
                  <a:pt x="231494" y="0"/>
                </a:moveTo>
                <a:lnTo>
                  <a:pt x="4413813" y="0"/>
                </a:lnTo>
                <a:lnTo>
                  <a:pt x="4413813" y="2372810"/>
                </a:lnTo>
                <a:lnTo>
                  <a:pt x="0" y="1006997"/>
                </a:lnTo>
                <a:lnTo>
                  <a:pt x="231494" y="0"/>
                </a:lnTo>
                <a:close/>
              </a:path>
            </a:pathLst>
          </a:custGeom>
          <a:solidFill>
            <a:schemeClr val="bg1"/>
          </a:soli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10" name="Rechteck 2">
            <a:extLst>
              <a:ext uri="{FF2B5EF4-FFF2-40B4-BE49-F238E27FC236}">
                <a16:creationId xmlns:a16="http://schemas.microsoft.com/office/drawing/2014/main" id="{DADA7994-F04B-B34E-AA91-8C2038A30561}"/>
              </a:ext>
            </a:extLst>
          </p:cNvPr>
          <p:cNvSpPr/>
          <p:nvPr userDrawn="1"/>
        </p:nvSpPr>
        <p:spPr>
          <a:xfrm>
            <a:off x="0" y="0"/>
            <a:ext cx="11399520" cy="4114800"/>
          </a:xfrm>
          <a:custGeom>
            <a:avLst/>
            <a:gdLst>
              <a:gd name="connsiteX0" fmla="*/ 0 w 11399520"/>
              <a:gd name="connsiteY0" fmla="*/ 0 h 4114800"/>
              <a:gd name="connsiteX1" fmla="*/ 11399520 w 11399520"/>
              <a:gd name="connsiteY1" fmla="*/ 0 h 4114800"/>
              <a:gd name="connsiteX2" fmla="*/ 11399520 w 11399520"/>
              <a:gd name="connsiteY2" fmla="*/ 411480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67680 w 11399520"/>
              <a:gd name="connsiteY2" fmla="*/ 214376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34729 w 11399520"/>
              <a:gd name="connsiteY2" fmla="*/ 2036668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59443 w 11399520"/>
              <a:gd name="connsiteY2" fmla="*/ 2119046 h 4114800"/>
              <a:gd name="connsiteX3" fmla="*/ 0 w 11399520"/>
              <a:gd name="connsiteY3" fmla="*/ 4114800 h 4114800"/>
              <a:gd name="connsiteX4" fmla="*/ 0 w 11399520"/>
              <a:gd name="connsiteY4" fmla="*/ 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9520" h="4114800">
                <a:moveTo>
                  <a:pt x="0" y="0"/>
                </a:moveTo>
                <a:lnTo>
                  <a:pt x="11399520" y="0"/>
                </a:lnTo>
                <a:lnTo>
                  <a:pt x="5559443" y="2119046"/>
                </a:lnTo>
                <a:lnTo>
                  <a:pt x="0" y="4114800"/>
                </a:lnTo>
                <a:lnTo>
                  <a:pt x="0" y="0"/>
                </a:lnTo>
                <a:close/>
              </a:path>
            </a:pathLst>
          </a:custGeom>
          <a:solidFill>
            <a:srgbClr val="1B567C"/>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pic>
        <p:nvPicPr>
          <p:cNvPr id="12" name="Bild 11" descr="SF_LOGO_®_4C.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26305" y="630108"/>
            <a:ext cx="2176631" cy="259954"/>
          </a:xfrm>
          <a:prstGeom prst="rect">
            <a:avLst/>
          </a:prstGeom>
        </p:spPr>
      </p:pic>
      <p:sp>
        <p:nvSpPr>
          <p:cNvPr id="2" name="Titel 1"/>
          <p:cNvSpPr>
            <a:spLocks noGrp="1"/>
          </p:cNvSpPr>
          <p:nvPr>
            <p:ph type="title"/>
          </p:nvPr>
        </p:nvSpPr>
        <p:spPr>
          <a:xfrm>
            <a:off x="587375" y="108318"/>
            <a:ext cx="6962775" cy="1143000"/>
          </a:xfrm>
        </p:spPr>
        <p:txBody>
          <a:bodyPr>
            <a:normAutofit/>
          </a:bodyPr>
          <a:lstStyle>
            <a:lvl1pPr>
              <a:lnSpc>
                <a:spcPct val="100000"/>
              </a:lnSpc>
              <a:defRPr sz="4000">
                <a:solidFill>
                  <a:srgbClr val="FFFFFF"/>
                </a:solidFill>
              </a:defRPr>
            </a:lvl1pPr>
          </a:lstStyle>
          <a:p>
            <a:r>
              <a:rPr lang="de-DE" dirty="0"/>
              <a:t>Mastertitelformat bearbeiten</a:t>
            </a:r>
          </a:p>
        </p:txBody>
      </p:sp>
      <p:pic>
        <p:nvPicPr>
          <p:cNvPr id="4" name="Grafik 3" descr="Ein Bild, das Pfeil enthält.&#10;&#10;Automatisch generierte Beschreibung">
            <a:extLst>
              <a:ext uri="{FF2B5EF4-FFF2-40B4-BE49-F238E27FC236}">
                <a16:creationId xmlns:a16="http://schemas.microsoft.com/office/drawing/2014/main" id="{6A3018BC-B1ED-4E48-8809-9D260266B0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368300"/>
            <a:ext cx="419100" cy="647700"/>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C9AF9B46-D114-F6D0-70F0-B719A618009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25760" y="1435336"/>
            <a:ext cx="2196831" cy="780708"/>
          </a:xfrm>
          <a:prstGeom prst="rect">
            <a:avLst/>
          </a:prstGeom>
        </p:spPr>
      </p:pic>
      <p:pic>
        <p:nvPicPr>
          <p:cNvPr id="3" name="Grafik 2" descr="Ein Bild, das Schwarz, Dunkelheit enthält.&#10;&#10;Automatisch generierte Beschreibung">
            <a:extLst>
              <a:ext uri="{FF2B5EF4-FFF2-40B4-BE49-F238E27FC236}">
                <a16:creationId xmlns:a16="http://schemas.microsoft.com/office/drawing/2014/main" id="{E4063C59-45D0-E0E2-79F3-397C1A844632}"/>
              </a:ext>
            </a:extLst>
          </p:cNvPr>
          <p:cNvPicPr>
            <a:picLocks noChangeAspect="1"/>
          </p:cNvPicPr>
          <p:nvPr userDrawn="1"/>
        </p:nvPicPr>
        <p:blipFill>
          <a:blip r:embed="rId6"/>
          <a:stretch>
            <a:fillRect/>
          </a:stretch>
        </p:blipFill>
        <p:spPr>
          <a:xfrm>
            <a:off x="9808721" y="971541"/>
            <a:ext cx="1968296" cy="563149"/>
          </a:xfrm>
          <a:prstGeom prst="rect">
            <a:avLst/>
          </a:prstGeom>
        </p:spPr>
      </p:pic>
    </p:spTree>
    <p:extLst>
      <p:ext uri="{BB962C8B-B14F-4D97-AF65-F5344CB8AC3E}">
        <p14:creationId xmlns:p14="http://schemas.microsoft.com/office/powerpoint/2010/main" val="18034065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el: SF, DFKI, WSKL 4">
    <p:spTree>
      <p:nvGrpSpPr>
        <p:cNvPr id="1" name=""/>
        <p:cNvGrpSpPr/>
        <p:nvPr/>
      </p:nvGrpSpPr>
      <p:grpSpPr>
        <a:xfrm>
          <a:off x="0" y="0"/>
          <a:ext cx="0" cy="0"/>
          <a:chOff x="0" y="0"/>
          <a:chExt cx="0" cy="0"/>
        </a:xfrm>
      </p:grpSpPr>
      <p:pic>
        <p:nvPicPr>
          <p:cNvPr id="5" name="Grafik 4" descr="Ein Bild, das Maschine, Kleidung, Im Haus, Techniker enthält.&#10;&#10;Automatisch generierte Beschreibung">
            <a:extLst>
              <a:ext uri="{FF2B5EF4-FFF2-40B4-BE49-F238E27FC236}">
                <a16:creationId xmlns:a16="http://schemas.microsoft.com/office/drawing/2014/main" id="{18A38485-55E1-4A5C-1635-00B4F39BBB75}"/>
              </a:ext>
            </a:extLst>
          </p:cNvPr>
          <p:cNvPicPr>
            <a:picLocks noChangeAspect="1"/>
          </p:cNvPicPr>
          <p:nvPr userDrawn="1"/>
        </p:nvPicPr>
        <p:blipFill rotWithShape="1">
          <a:blip r:embed="rId2"/>
          <a:srcRect r="4230" b="19235"/>
          <a:stretch/>
        </p:blipFill>
        <p:spPr>
          <a:xfrm>
            <a:off x="-1" y="-1"/>
            <a:ext cx="12192001" cy="6858001"/>
          </a:xfrm>
          <a:prstGeom prst="rect">
            <a:avLst/>
          </a:prstGeom>
        </p:spPr>
      </p:pic>
      <p:sp>
        <p:nvSpPr>
          <p:cNvPr id="4" name="Rechteck 3">
            <a:extLst>
              <a:ext uri="{FF2B5EF4-FFF2-40B4-BE49-F238E27FC236}">
                <a16:creationId xmlns:a16="http://schemas.microsoft.com/office/drawing/2014/main" id="{04A1A0C3-C1B2-834E-8DCA-D5CFE3BF3CCB}"/>
              </a:ext>
            </a:extLst>
          </p:cNvPr>
          <p:cNvSpPr/>
          <p:nvPr userDrawn="1"/>
        </p:nvSpPr>
        <p:spPr>
          <a:xfrm>
            <a:off x="-4276" y="6065134"/>
            <a:ext cx="9402919" cy="792866"/>
          </a:xfrm>
          <a:custGeom>
            <a:avLst/>
            <a:gdLst>
              <a:gd name="connsiteX0" fmla="*/ 0 w 9402919"/>
              <a:gd name="connsiteY0" fmla="*/ 0 h 792866"/>
              <a:gd name="connsiteX1" fmla="*/ 9402919 w 9402919"/>
              <a:gd name="connsiteY1" fmla="*/ 0 h 792866"/>
              <a:gd name="connsiteX2" fmla="*/ 9402919 w 9402919"/>
              <a:gd name="connsiteY2" fmla="*/ 792866 h 792866"/>
              <a:gd name="connsiteX3" fmla="*/ 0 w 9402919"/>
              <a:gd name="connsiteY3" fmla="*/ 792866 h 792866"/>
              <a:gd name="connsiteX4" fmla="*/ 0 w 9402919"/>
              <a:gd name="connsiteY4" fmla="*/ 0 h 792866"/>
              <a:gd name="connsiteX0" fmla="*/ 0 w 9402919"/>
              <a:gd name="connsiteY0" fmla="*/ 0 h 792866"/>
              <a:gd name="connsiteX1" fmla="*/ 7817187 w 9402919"/>
              <a:gd name="connsiteY1" fmla="*/ 81023 h 792866"/>
              <a:gd name="connsiteX2" fmla="*/ 9402919 w 9402919"/>
              <a:gd name="connsiteY2" fmla="*/ 792866 h 792866"/>
              <a:gd name="connsiteX3" fmla="*/ 0 w 9402919"/>
              <a:gd name="connsiteY3" fmla="*/ 792866 h 792866"/>
              <a:gd name="connsiteX4" fmla="*/ 0 w 9402919"/>
              <a:gd name="connsiteY4" fmla="*/ 0 h 792866"/>
              <a:gd name="connsiteX0" fmla="*/ 0 w 9402919"/>
              <a:gd name="connsiteY0" fmla="*/ 0 h 792866"/>
              <a:gd name="connsiteX1" fmla="*/ 8465370 w 9402919"/>
              <a:gd name="connsiteY1" fmla="*/ 11575 h 792866"/>
              <a:gd name="connsiteX2" fmla="*/ 9402919 w 9402919"/>
              <a:gd name="connsiteY2" fmla="*/ 792866 h 792866"/>
              <a:gd name="connsiteX3" fmla="*/ 0 w 9402919"/>
              <a:gd name="connsiteY3" fmla="*/ 792866 h 792866"/>
              <a:gd name="connsiteX4" fmla="*/ 0 w 9402919"/>
              <a:gd name="connsiteY4" fmla="*/ 0 h 792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919" h="792866">
                <a:moveTo>
                  <a:pt x="0" y="0"/>
                </a:moveTo>
                <a:lnTo>
                  <a:pt x="8465370" y="11575"/>
                </a:lnTo>
                <a:lnTo>
                  <a:pt x="9402919" y="792866"/>
                </a:lnTo>
                <a:lnTo>
                  <a:pt x="0" y="792866"/>
                </a:lnTo>
                <a:lnTo>
                  <a:pt x="0" y="0"/>
                </a:lnTo>
                <a:close/>
              </a:path>
            </a:pathLst>
          </a:custGeom>
          <a:solidFill>
            <a:schemeClr val="bg1"/>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sp>
        <p:nvSpPr>
          <p:cNvPr id="9" name="Rechteck 2">
            <a:extLst>
              <a:ext uri="{FF2B5EF4-FFF2-40B4-BE49-F238E27FC236}">
                <a16:creationId xmlns:a16="http://schemas.microsoft.com/office/drawing/2014/main" id="{8BADA01D-97E1-DB43-9B53-22D14AF8D015}"/>
              </a:ext>
            </a:extLst>
          </p:cNvPr>
          <p:cNvSpPr/>
          <p:nvPr userDrawn="1"/>
        </p:nvSpPr>
        <p:spPr>
          <a:xfrm>
            <a:off x="0" y="0"/>
            <a:ext cx="11399520" cy="4114800"/>
          </a:xfrm>
          <a:custGeom>
            <a:avLst/>
            <a:gdLst>
              <a:gd name="connsiteX0" fmla="*/ 0 w 11399520"/>
              <a:gd name="connsiteY0" fmla="*/ 0 h 4114800"/>
              <a:gd name="connsiteX1" fmla="*/ 11399520 w 11399520"/>
              <a:gd name="connsiteY1" fmla="*/ 0 h 4114800"/>
              <a:gd name="connsiteX2" fmla="*/ 11399520 w 11399520"/>
              <a:gd name="connsiteY2" fmla="*/ 411480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67680 w 11399520"/>
              <a:gd name="connsiteY2" fmla="*/ 214376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34729 w 11399520"/>
              <a:gd name="connsiteY2" fmla="*/ 2036668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59443 w 11399520"/>
              <a:gd name="connsiteY2" fmla="*/ 2119046 h 4114800"/>
              <a:gd name="connsiteX3" fmla="*/ 0 w 11399520"/>
              <a:gd name="connsiteY3" fmla="*/ 4114800 h 4114800"/>
              <a:gd name="connsiteX4" fmla="*/ 0 w 11399520"/>
              <a:gd name="connsiteY4" fmla="*/ 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9520" h="4114800">
                <a:moveTo>
                  <a:pt x="0" y="0"/>
                </a:moveTo>
                <a:lnTo>
                  <a:pt x="11399520" y="0"/>
                </a:lnTo>
                <a:lnTo>
                  <a:pt x="5559443" y="2119046"/>
                </a:lnTo>
                <a:lnTo>
                  <a:pt x="0" y="4114800"/>
                </a:lnTo>
                <a:lnTo>
                  <a:pt x="0" y="0"/>
                </a:lnTo>
                <a:close/>
              </a:path>
            </a:pathLst>
          </a:custGeom>
          <a:solidFill>
            <a:srgbClr val="1B567C"/>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pic>
        <p:nvPicPr>
          <p:cNvPr id="13" name="Bild 5" descr="SF_LOGO_®_4C.eps">
            <a:extLst>
              <a:ext uri="{FF2B5EF4-FFF2-40B4-BE49-F238E27FC236}">
                <a16:creationId xmlns:a16="http://schemas.microsoft.com/office/drawing/2014/main" id="{44895ACA-FE3C-6B43-BF1E-7E8B3A714E4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4369" y="6335288"/>
            <a:ext cx="2445208" cy="292030"/>
          </a:xfrm>
          <a:prstGeom prst="rect">
            <a:avLst/>
          </a:prstGeom>
        </p:spPr>
      </p:pic>
      <p:pic>
        <p:nvPicPr>
          <p:cNvPr id="12" name="Grafik 11" descr="Ein Bild, das Pfeil enthält.&#10;&#10;Automatisch generierte Beschreibung">
            <a:extLst>
              <a:ext uri="{FF2B5EF4-FFF2-40B4-BE49-F238E27FC236}">
                <a16:creationId xmlns:a16="http://schemas.microsoft.com/office/drawing/2014/main" id="{C80DA911-76A5-2147-AF33-31590AEB170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368300"/>
            <a:ext cx="419100" cy="647700"/>
          </a:xfrm>
          <a:prstGeom prst="rect">
            <a:avLst/>
          </a:prstGeom>
        </p:spPr>
      </p:pic>
      <p:sp>
        <p:nvSpPr>
          <p:cNvPr id="16" name="Titel 1">
            <a:extLst>
              <a:ext uri="{FF2B5EF4-FFF2-40B4-BE49-F238E27FC236}">
                <a16:creationId xmlns:a16="http://schemas.microsoft.com/office/drawing/2014/main" id="{91138821-BDF7-3A45-98C1-2E2614C41674}"/>
              </a:ext>
            </a:extLst>
          </p:cNvPr>
          <p:cNvSpPr>
            <a:spLocks noGrp="1"/>
          </p:cNvSpPr>
          <p:nvPr>
            <p:ph type="title"/>
          </p:nvPr>
        </p:nvSpPr>
        <p:spPr>
          <a:xfrm>
            <a:off x="587375" y="108318"/>
            <a:ext cx="6962775" cy="1143000"/>
          </a:xfrm>
        </p:spPr>
        <p:txBody>
          <a:bodyPr>
            <a:normAutofit/>
          </a:bodyPr>
          <a:lstStyle>
            <a:lvl1pPr>
              <a:lnSpc>
                <a:spcPct val="100000"/>
              </a:lnSpc>
              <a:defRPr sz="4000">
                <a:solidFill>
                  <a:srgbClr val="FFFFFF"/>
                </a:solidFill>
              </a:defRPr>
            </a:lvl1pPr>
          </a:lstStyle>
          <a:p>
            <a:r>
              <a:rPr lang="de-DE" dirty="0"/>
              <a:t>Mastertitelformat bearbeiten</a:t>
            </a:r>
          </a:p>
        </p:txBody>
      </p:sp>
      <p:pic>
        <p:nvPicPr>
          <p:cNvPr id="2" name="Grafik 1" descr="Ein Bild, das Text enthält.&#10;&#10;Automatisch generierte Beschreibung">
            <a:extLst>
              <a:ext uri="{FF2B5EF4-FFF2-40B4-BE49-F238E27FC236}">
                <a16:creationId xmlns:a16="http://schemas.microsoft.com/office/drawing/2014/main" id="{2A002554-9C9C-FAF3-E5E8-F4CB3494B2E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923870" y="6078252"/>
            <a:ext cx="2196831" cy="780708"/>
          </a:xfrm>
          <a:prstGeom prst="rect">
            <a:avLst/>
          </a:prstGeom>
        </p:spPr>
      </p:pic>
      <p:pic>
        <p:nvPicPr>
          <p:cNvPr id="3" name="Grafik 2" descr="Ein Bild, das Schwarz, Dunkelheit enthält.&#10;&#10;Automatisch generierte Beschreibung">
            <a:extLst>
              <a:ext uri="{FF2B5EF4-FFF2-40B4-BE49-F238E27FC236}">
                <a16:creationId xmlns:a16="http://schemas.microsoft.com/office/drawing/2014/main" id="{4810F482-72B1-F17B-37E6-A264E2F0A678}"/>
              </a:ext>
            </a:extLst>
          </p:cNvPr>
          <p:cNvPicPr>
            <a:picLocks noChangeAspect="1"/>
          </p:cNvPicPr>
          <p:nvPr userDrawn="1"/>
        </p:nvPicPr>
        <p:blipFill>
          <a:blip r:embed="rId6"/>
          <a:stretch>
            <a:fillRect/>
          </a:stretch>
        </p:blipFill>
        <p:spPr>
          <a:xfrm>
            <a:off x="3579653" y="6209008"/>
            <a:ext cx="1968296" cy="563149"/>
          </a:xfrm>
          <a:prstGeom prst="rect">
            <a:avLst/>
          </a:prstGeom>
        </p:spPr>
      </p:pic>
    </p:spTree>
    <p:extLst>
      <p:ext uri="{BB962C8B-B14F-4D97-AF65-F5344CB8AC3E}">
        <p14:creationId xmlns:p14="http://schemas.microsoft.com/office/powerpoint/2010/main" val="25603953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el,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608013" y="1520825"/>
            <a:ext cx="10979150" cy="4321175"/>
          </a:xfrm>
        </p:spPr>
        <p:txBody>
          <a:bodyPr/>
          <a:lstStyle>
            <a:lvl2pPr>
              <a:defRPr sz="1600"/>
            </a:lvl2pPr>
            <a:lvl3pPr>
              <a:defRPr sz="1400"/>
            </a:lvl3pPr>
            <a:lvl4pPr>
              <a:defRPr sz="1200"/>
            </a:lvl4pPr>
            <a:lvl5pPr>
              <a:defRPr sz="11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itel 1">
            <a:extLst>
              <a:ext uri="{FF2B5EF4-FFF2-40B4-BE49-F238E27FC236}">
                <a16:creationId xmlns:a16="http://schemas.microsoft.com/office/drawing/2014/main" id="{575570F9-1547-5242-A3BE-53DCEFD33986}"/>
              </a:ext>
            </a:extLst>
          </p:cNvPr>
          <p:cNvSpPr>
            <a:spLocks noGrp="1"/>
          </p:cNvSpPr>
          <p:nvPr>
            <p:ph type="title"/>
          </p:nvPr>
        </p:nvSpPr>
        <p:spPr>
          <a:xfrm>
            <a:off x="608013" y="101680"/>
            <a:ext cx="10979150" cy="1143001"/>
          </a:xfrm>
        </p:spPr>
        <p:txBody>
          <a:bodyPr/>
          <a:lstStyle/>
          <a:p>
            <a:r>
              <a:rPr lang="de-DE" dirty="0"/>
              <a:t>Mastertitelformat bearbeiten</a:t>
            </a:r>
          </a:p>
        </p:txBody>
      </p:sp>
    </p:spTree>
    <p:extLst>
      <p:ext uri="{BB962C8B-B14F-4D97-AF65-F5344CB8AC3E}">
        <p14:creationId xmlns:p14="http://schemas.microsoft.com/office/powerpoint/2010/main" val="2471334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
        <p:nvSpPr>
          <p:cNvPr id="4" name="Textplatzhalter 3">
            <a:extLst>
              <a:ext uri="{FF2B5EF4-FFF2-40B4-BE49-F238E27FC236}">
                <a16:creationId xmlns:a16="http://schemas.microsoft.com/office/drawing/2014/main" id="{0427E8A4-724B-C142-9FC7-439E0DBAFE89}"/>
              </a:ext>
            </a:extLst>
          </p:cNvPr>
          <p:cNvSpPr>
            <a:spLocks noGrp="1"/>
          </p:cNvSpPr>
          <p:nvPr>
            <p:ph type="body" sz="quarter" idx="10"/>
          </p:nvPr>
        </p:nvSpPr>
        <p:spPr>
          <a:xfrm>
            <a:off x="608014" y="1520826"/>
            <a:ext cx="562026" cy="4321174"/>
          </a:xfrm>
        </p:spPr>
        <p:txBody>
          <a:bodyPr/>
          <a:lstStyle>
            <a:lvl1pPr>
              <a:lnSpc>
                <a:spcPct val="150000"/>
              </a:lnSpc>
              <a:defRPr sz="2000">
                <a:solidFill>
                  <a:schemeClr val="tx2"/>
                </a:solidFill>
              </a:defRPr>
            </a:lvl1pPr>
            <a:lvl2pPr>
              <a:lnSpc>
                <a:spcPct val="150000"/>
              </a:lnSpc>
              <a:defRPr sz="2000">
                <a:solidFill>
                  <a:schemeClr val="tx2"/>
                </a:solidFill>
              </a:defRPr>
            </a:lvl2pPr>
            <a:lvl3pPr>
              <a:lnSpc>
                <a:spcPct val="150000"/>
              </a:lnSpc>
              <a:defRPr sz="2000">
                <a:solidFill>
                  <a:schemeClr val="tx2"/>
                </a:solidFill>
              </a:defRPr>
            </a:lvl3pPr>
            <a:lvl4pPr>
              <a:lnSpc>
                <a:spcPct val="150000"/>
              </a:lnSpc>
              <a:defRPr sz="2000">
                <a:solidFill>
                  <a:schemeClr val="tx2"/>
                </a:solidFill>
              </a:defRPr>
            </a:lvl4pPr>
            <a:lvl5pPr>
              <a:lnSpc>
                <a:spcPct val="150000"/>
              </a:lnSpc>
              <a:defRPr sz="2000">
                <a:solidFill>
                  <a:schemeClr val="tx2"/>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extplatzhalter 5">
            <a:extLst>
              <a:ext uri="{FF2B5EF4-FFF2-40B4-BE49-F238E27FC236}">
                <a16:creationId xmlns:a16="http://schemas.microsoft.com/office/drawing/2014/main" id="{84E10E12-B593-4D4E-AD2F-D6DCDB6B73C9}"/>
              </a:ext>
            </a:extLst>
          </p:cNvPr>
          <p:cNvSpPr>
            <a:spLocks noGrp="1"/>
          </p:cNvSpPr>
          <p:nvPr>
            <p:ph type="body" sz="quarter" idx="11"/>
          </p:nvPr>
        </p:nvSpPr>
        <p:spPr>
          <a:xfrm>
            <a:off x="1307690" y="1520826"/>
            <a:ext cx="10279473" cy="4321174"/>
          </a:xfrm>
        </p:spPr>
        <p:txBody>
          <a:bodyPr/>
          <a:lstStyle>
            <a:lvl1pPr>
              <a:lnSpc>
                <a:spcPct val="150000"/>
              </a:lnSpc>
              <a:defRPr sz="2000"/>
            </a:lvl1pPr>
            <a:lvl2pPr>
              <a:lnSpc>
                <a:spcPct val="150000"/>
              </a:lnSpc>
              <a:defRPr sz="2000"/>
            </a:lvl2pPr>
            <a:lvl3pPr>
              <a:lnSpc>
                <a:spcPct val="150000"/>
              </a:lnSpc>
              <a:defRPr sz="2000"/>
            </a:lvl3pPr>
            <a:lvl4pPr>
              <a:lnSpc>
                <a:spcPct val="150000"/>
              </a:lnSpc>
              <a:defRPr sz="2000"/>
            </a:lvl4pPr>
            <a:lvl5pPr>
              <a:lnSpc>
                <a:spcPct val="150000"/>
              </a:lnSpc>
              <a:defRPr sz="20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1406464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el, le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Tree>
    <p:extLst>
      <p:ext uri="{BB962C8B-B14F-4D97-AF65-F5344CB8AC3E}">
        <p14:creationId xmlns:p14="http://schemas.microsoft.com/office/powerpoint/2010/main" val="4202614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Vollfläche">
    <p:spTree>
      <p:nvGrpSpPr>
        <p:cNvPr id="1" name=""/>
        <p:cNvGrpSpPr/>
        <p:nvPr/>
      </p:nvGrpSpPr>
      <p:grpSpPr>
        <a:xfrm>
          <a:off x="0" y="0"/>
          <a:ext cx="0" cy="0"/>
          <a:chOff x="0" y="0"/>
          <a:chExt cx="0" cy="0"/>
        </a:xfrm>
      </p:grpSpPr>
      <p:sp>
        <p:nvSpPr>
          <p:cNvPr id="4" name="Medienplatzhalter 3">
            <a:extLst>
              <a:ext uri="{FF2B5EF4-FFF2-40B4-BE49-F238E27FC236}">
                <a16:creationId xmlns:a16="http://schemas.microsoft.com/office/drawing/2014/main" id="{9BA67165-0A5A-AE4C-95D9-D99246F57EF5}"/>
              </a:ext>
            </a:extLst>
          </p:cNvPr>
          <p:cNvSpPr>
            <a:spLocks noGrp="1"/>
          </p:cNvSpPr>
          <p:nvPr>
            <p:ph type="media" sz="quarter" idx="10"/>
          </p:nvPr>
        </p:nvSpPr>
        <p:spPr>
          <a:xfrm>
            <a:off x="-147638" y="-187325"/>
            <a:ext cx="12506326" cy="7246938"/>
          </a:xfrm>
        </p:spPr>
        <p:txBody>
          <a:bodyPr/>
          <a:lstStyle/>
          <a:p>
            <a:endParaRPr lang="de-DE"/>
          </a:p>
        </p:txBody>
      </p:sp>
      <p:sp>
        <p:nvSpPr>
          <p:cNvPr id="3" name="Titel 1">
            <a:extLst>
              <a:ext uri="{FF2B5EF4-FFF2-40B4-BE49-F238E27FC236}">
                <a16:creationId xmlns:a16="http://schemas.microsoft.com/office/drawing/2014/main" id="{9A862949-0F84-E141-8032-AA23D4ED4984}"/>
              </a:ext>
            </a:extLst>
          </p:cNvPr>
          <p:cNvSpPr>
            <a:spLocks noGrp="1"/>
          </p:cNvSpPr>
          <p:nvPr>
            <p:ph type="title"/>
          </p:nvPr>
        </p:nvSpPr>
        <p:spPr>
          <a:xfrm>
            <a:off x="608013" y="101680"/>
            <a:ext cx="10979150" cy="1143001"/>
          </a:xfrm>
        </p:spPr>
        <p:txBody>
          <a:bodyPr/>
          <a:lstStyle/>
          <a:p>
            <a:r>
              <a:rPr lang="de-DE" dirty="0"/>
              <a:t>Mastertitelformat bearbeiten</a:t>
            </a:r>
          </a:p>
        </p:txBody>
      </p:sp>
    </p:spTree>
    <p:extLst>
      <p:ext uri="{BB962C8B-B14F-4D97-AF65-F5344CB8AC3E}">
        <p14:creationId xmlns:p14="http://schemas.microsoft.com/office/powerpoint/2010/main" val="14466367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3B72C265-2384-1047-B247-BED4E5DD8811}"/>
              </a:ext>
            </a:extLst>
          </p:cNvPr>
          <p:cNvSpPr>
            <a:spLocks noGrp="1"/>
          </p:cNvSpPr>
          <p:nvPr>
            <p:ph type="pic" sz="quarter" idx="10"/>
          </p:nvPr>
        </p:nvSpPr>
        <p:spPr>
          <a:xfrm>
            <a:off x="-196850" y="-314325"/>
            <a:ext cx="12585700" cy="7354888"/>
          </a:xfrm>
        </p:spPr>
        <p:txBody>
          <a:bodyPr/>
          <a:lstStyle/>
          <a:p>
            <a:endParaRPr lang="de-DE"/>
          </a:p>
        </p:txBody>
      </p:sp>
      <p:sp>
        <p:nvSpPr>
          <p:cNvPr id="4" name="Titel 1">
            <a:extLst>
              <a:ext uri="{FF2B5EF4-FFF2-40B4-BE49-F238E27FC236}">
                <a16:creationId xmlns:a16="http://schemas.microsoft.com/office/drawing/2014/main" id="{32D034CD-831E-F54C-9182-631D66E0F442}"/>
              </a:ext>
            </a:extLst>
          </p:cNvPr>
          <p:cNvSpPr>
            <a:spLocks noGrp="1"/>
          </p:cNvSpPr>
          <p:nvPr>
            <p:ph type="title"/>
          </p:nvPr>
        </p:nvSpPr>
        <p:spPr>
          <a:xfrm>
            <a:off x="608013" y="101680"/>
            <a:ext cx="10979150" cy="1143001"/>
          </a:xfrm>
        </p:spPr>
        <p:txBody>
          <a:bodyPr/>
          <a:lstStyle/>
          <a:p>
            <a:r>
              <a:rPr lang="de-DE" dirty="0"/>
              <a:t>Mastertitelformat bearbeiten</a:t>
            </a:r>
          </a:p>
        </p:txBody>
      </p:sp>
    </p:spTree>
    <p:extLst>
      <p:ext uri="{BB962C8B-B14F-4D97-AF65-F5344CB8AC3E}">
        <p14:creationId xmlns:p14="http://schemas.microsoft.com/office/powerpoint/2010/main" val="40455574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ld Vollfläche transparent">
    <p:bg>
      <p:bgRef idx="1001">
        <a:schemeClr val="bg1"/>
      </p:bgRef>
    </p:bg>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4DEA54DE-7E45-294C-9AFF-E577852AE665}"/>
              </a:ext>
            </a:extLst>
          </p:cNvPr>
          <p:cNvSpPr>
            <a:spLocks noGrp="1"/>
          </p:cNvSpPr>
          <p:nvPr>
            <p:ph type="pic" sz="quarter" idx="10"/>
          </p:nvPr>
        </p:nvSpPr>
        <p:spPr>
          <a:xfrm>
            <a:off x="-157163" y="-255588"/>
            <a:ext cx="12585701" cy="7305676"/>
          </a:xfrm>
        </p:spPr>
        <p:txBody>
          <a:bodyPr/>
          <a:lstStyle/>
          <a:p>
            <a:endParaRPr lang="de-DE"/>
          </a:p>
        </p:txBody>
      </p:sp>
      <p:sp>
        <p:nvSpPr>
          <p:cNvPr id="2" name="Rechteck 1">
            <a:extLst>
              <a:ext uri="{FF2B5EF4-FFF2-40B4-BE49-F238E27FC236}">
                <a16:creationId xmlns:a16="http://schemas.microsoft.com/office/drawing/2014/main" id="{15E60F35-117E-2040-B119-3E3BF2FE558D}"/>
              </a:ext>
            </a:extLst>
          </p:cNvPr>
          <p:cNvSpPr/>
          <p:nvPr userDrawn="1"/>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4" name="Titel 1">
            <a:extLst>
              <a:ext uri="{FF2B5EF4-FFF2-40B4-BE49-F238E27FC236}">
                <a16:creationId xmlns:a16="http://schemas.microsoft.com/office/drawing/2014/main" id="{E1F7DD75-BFBF-464C-989F-12F6AD6CF917}"/>
              </a:ext>
            </a:extLst>
          </p:cNvPr>
          <p:cNvSpPr>
            <a:spLocks noGrp="1"/>
          </p:cNvSpPr>
          <p:nvPr>
            <p:ph type="title"/>
          </p:nvPr>
        </p:nvSpPr>
        <p:spPr>
          <a:xfrm>
            <a:off x="608013" y="2513377"/>
            <a:ext cx="8373617" cy="1039092"/>
          </a:xfrm>
        </p:spPr>
        <p:txBody>
          <a:bodyPr/>
          <a:lstStyle/>
          <a:p>
            <a:r>
              <a:rPr lang="de-DE" dirty="0"/>
              <a:t>Mastertitelformat bearbeiten</a:t>
            </a:r>
          </a:p>
        </p:txBody>
      </p:sp>
      <p:sp>
        <p:nvSpPr>
          <p:cNvPr id="7" name="Textplatzhalter 6">
            <a:extLst>
              <a:ext uri="{FF2B5EF4-FFF2-40B4-BE49-F238E27FC236}">
                <a16:creationId xmlns:a16="http://schemas.microsoft.com/office/drawing/2014/main" id="{0FF2C474-8B02-41CF-82F2-E2EA2EB7DB0C}"/>
              </a:ext>
            </a:extLst>
          </p:cNvPr>
          <p:cNvSpPr>
            <a:spLocks noGrp="1"/>
          </p:cNvSpPr>
          <p:nvPr>
            <p:ph type="body" sz="quarter" idx="11" hasCustomPrompt="1"/>
          </p:nvPr>
        </p:nvSpPr>
        <p:spPr>
          <a:xfrm>
            <a:off x="1156531" y="4492499"/>
            <a:ext cx="3470275" cy="1968122"/>
          </a:xfrm>
        </p:spPr>
        <p:txBody>
          <a:bodyPr/>
          <a:lstStyle>
            <a:lvl1pPr>
              <a:defRPr/>
            </a:lvl1pPr>
          </a:lstStyle>
          <a:p>
            <a:pPr algn="ctr"/>
            <a:r>
              <a:rPr lang="de-DE" dirty="0"/>
              <a:t>Das gewünschte Bild über den Platzhalter einfügen. Bild markieren, Transparenz über Bildformat -&gt; Transparenz auf 65 % stellen. Bitte nur die vorgegebene Überschrift („Titel hinzufügen“) verwenden, diese Box löschen.</a:t>
            </a:r>
          </a:p>
          <a:p>
            <a:pPr lvl="4"/>
            <a:endParaRPr lang="de-DE" dirty="0"/>
          </a:p>
        </p:txBody>
      </p:sp>
    </p:spTree>
    <p:extLst>
      <p:ext uri="{BB962C8B-B14F-4D97-AF65-F5344CB8AC3E}">
        <p14:creationId xmlns:p14="http://schemas.microsoft.com/office/powerpoint/2010/main" val="229010795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608013" y="1520825"/>
            <a:ext cx="10979150" cy="4321175"/>
          </a:xfrm>
        </p:spPr>
        <p:txBody>
          <a:bodyPr/>
          <a:lstStyle>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Titel 1">
            <a:extLst>
              <a:ext uri="{FF2B5EF4-FFF2-40B4-BE49-F238E27FC236}">
                <a16:creationId xmlns:a16="http://schemas.microsoft.com/office/drawing/2014/main" id="{575570F9-1547-5242-A3BE-53DCEFD33986}"/>
              </a:ext>
            </a:extLst>
          </p:cNvPr>
          <p:cNvSpPr>
            <a:spLocks noGrp="1"/>
          </p:cNvSpPr>
          <p:nvPr>
            <p:ph type="title"/>
          </p:nvPr>
        </p:nvSpPr>
        <p:spPr>
          <a:xfrm>
            <a:off x="608013" y="101680"/>
            <a:ext cx="10979150" cy="1143001"/>
          </a:xfrm>
        </p:spPr>
        <p:txBody>
          <a:bodyPr/>
          <a:lstStyle/>
          <a:p>
            <a:r>
              <a:rPr lang="en-US"/>
              <a:t>Click to edit Master title style</a:t>
            </a:r>
            <a:endParaRPr lang="de-DE" dirty="0"/>
          </a:p>
        </p:txBody>
      </p:sp>
    </p:spTree>
    <p:extLst>
      <p:ext uri="{BB962C8B-B14F-4D97-AF65-F5344CB8AC3E}">
        <p14:creationId xmlns:p14="http://schemas.microsoft.com/office/powerpoint/2010/main" val="7819290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el, Zwischenüberschrift, Inhalt">
    <p:spTree>
      <p:nvGrpSpPr>
        <p:cNvPr id="1" name=""/>
        <p:cNvGrpSpPr/>
        <p:nvPr/>
      </p:nvGrpSpPr>
      <p:grpSpPr>
        <a:xfrm>
          <a:off x="0" y="0"/>
          <a:ext cx="0" cy="0"/>
          <a:chOff x="0" y="0"/>
          <a:chExt cx="0" cy="0"/>
        </a:xfrm>
      </p:grpSpPr>
      <p:sp>
        <p:nvSpPr>
          <p:cNvPr id="9" name="Inhaltsplatzhalter 2"/>
          <p:cNvSpPr>
            <a:spLocks noGrp="1"/>
          </p:cNvSpPr>
          <p:nvPr>
            <p:ph idx="1"/>
          </p:nvPr>
        </p:nvSpPr>
        <p:spPr>
          <a:xfrm>
            <a:off x="608013" y="1855255"/>
            <a:ext cx="10979150" cy="3986745"/>
          </a:xfrm>
        </p:spPr>
        <p:txBody>
          <a:bodyPr/>
          <a:lstStyle>
            <a:lvl2pPr>
              <a:defRPr sz="1600"/>
            </a:lvl2pPr>
            <a:lvl3pPr>
              <a:defRPr sz="1400"/>
            </a:lvl3pPr>
            <a:lvl4pPr>
              <a:defRPr sz="1200"/>
            </a:lvl4pPr>
            <a:lvl5pPr>
              <a:defRPr sz="11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2"/>
          <p:cNvSpPr>
            <a:spLocks noGrp="1"/>
          </p:cNvSpPr>
          <p:nvPr>
            <p:ph type="body" idx="13"/>
          </p:nvPr>
        </p:nvSpPr>
        <p:spPr>
          <a:xfrm>
            <a:off x="609599" y="1520825"/>
            <a:ext cx="10977563" cy="334430"/>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5" name="Titel 1">
            <a:extLst>
              <a:ext uri="{FF2B5EF4-FFF2-40B4-BE49-F238E27FC236}">
                <a16:creationId xmlns:a16="http://schemas.microsoft.com/office/drawing/2014/main" id="{46CF3068-F347-3544-9F9B-4C3449561DAD}"/>
              </a:ext>
            </a:extLst>
          </p:cNvPr>
          <p:cNvSpPr>
            <a:spLocks noGrp="1"/>
          </p:cNvSpPr>
          <p:nvPr>
            <p:ph type="title"/>
          </p:nvPr>
        </p:nvSpPr>
        <p:spPr>
          <a:xfrm>
            <a:off x="608013" y="101680"/>
            <a:ext cx="10979150" cy="1143001"/>
          </a:xfrm>
        </p:spPr>
        <p:txBody>
          <a:bodyPr/>
          <a:lstStyle/>
          <a:p>
            <a:r>
              <a:rPr lang="de-DE" dirty="0"/>
              <a:t>Mastertitelformat bearbeiten</a:t>
            </a:r>
          </a:p>
        </p:txBody>
      </p:sp>
    </p:spTree>
    <p:extLst>
      <p:ext uri="{BB962C8B-B14F-4D97-AF65-F5344CB8AC3E}">
        <p14:creationId xmlns:p14="http://schemas.microsoft.com/office/powerpoint/2010/main" val="17943286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itel,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
        <p:nvSpPr>
          <p:cNvPr id="3" name="Inhaltsplatzhalter 2"/>
          <p:cNvSpPr>
            <a:spLocks noGrp="1"/>
          </p:cNvSpPr>
          <p:nvPr>
            <p:ph sz="half" idx="1"/>
          </p:nvPr>
        </p:nvSpPr>
        <p:spPr>
          <a:xfrm>
            <a:off x="609600" y="1520824"/>
            <a:ext cx="5410200" cy="4321175"/>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6172200" y="1520826"/>
            <a:ext cx="5410200" cy="4321174"/>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7689923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el, zwei Inhalte, zwei Bil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
        <p:nvSpPr>
          <p:cNvPr id="3" name="Inhaltsplatzhalter 2"/>
          <p:cNvSpPr>
            <a:spLocks noGrp="1"/>
          </p:cNvSpPr>
          <p:nvPr>
            <p:ph sz="half" idx="1"/>
          </p:nvPr>
        </p:nvSpPr>
        <p:spPr>
          <a:xfrm>
            <a:off x="609600" y="1520825"/>
            <a:ext cx="5410200" cy="1205122"/>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6172200" y="1520825"/>
            <a:ext cx="5410200" cy="1205122"/>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Bildplatzhalter 5">
            <a:extLst>
              <a:ext uri="{FF2B5EF4-FFF2-40B4-BE49-F238E27FC236}">
                <a16:creationId xmlns:a16="http://schemas.microsoft.com/office/drawing/2014/main" id="{AD73CD91-0BC1-C04A-A752-31B525E73BEF}"/>
              </a:ext>
            </a:extLst>
          </p:cNvPr>
          <p:cNvSpPr>
            <a:spLocks noGrp="1"/>
          </p:cNvSpPr>
          <p:nvPr>
            <p:ph type="pic" sz="quarter" idx="10"/>
          </p:nvPr>
        </p:nvSpPr>
        <p:spPr>
          <a:xfrm>
            <a:off x="608013" y="2803525"/>
            <a:ext cx="5411787" cy="3038475"/>
          </a:xfrm>
        </p:spPr>
        <p:txBody>
          <a:bodyPr/>
          <a:lstStyle/>
          <a:p>
            <a:endParaRPr lang="de-DE"/>
          </a:p>
        </p:txBody>
      </p:sp>
      <p:sp>
        <p:nvSpPr>
          <p:cNvPr id="7" name="Bildplatzhalter 5">
            <a:extLst>
              <a:ext uri="{FF2B5EF4-FFF2-40B4-BE49-F238E27FC236}">
                <a16:creationId xmlns:a16="http://schemas.microsoft.com/office/drawing/2014/main" id="{CCE80233-1609-7E49-9157-D326B9449999}"/>
              </a:ext>
            </a:extLst>
          </p:cNvPr>
          <p:cNvSpPr>
            <a:spLocks noGrp="1"/>
          </p:cNvSpPr>
          <p:nvPr>
            <p:ph type="pic" sz="quarter" idx="11"/>
          </p:nvPr>
        </p:nvSpPr>
        <p:spPr>
          <a:xfrm>
            <a:off x="6172200" y="2801039"/>
            <a:ext cx="5411787" cy="3038475"/>
          </a:xfrm>
        </p:spPr>
        <p:txBody>
          <a:bodyPr/>
          <a:lstStyle/>
          <a:p>
            <a:endParaRPr lang="de-DE"/>
          </a:p>
        </p:txBody>
      </p:sp>
    </p:spTree>
    <p:extLst>
      <p:ext uri="{BB962C8B-B14F-4D97-AF65-F5344CB8AC3E}">
        <p14:creationId xmlns:p14="http://schemas.microsoft.com/office/powerpoint/2010/main" val="13633350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Titel, zwei Zwischenüberschriften,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Mastertitelformat bearbeiten</a:t>
            </a:r>
          </a:p>
        </p:txBody>
      </p:sp>
      <p:sp>
        <p:nvSpPr>
          <p:cNvPr id="3" name="Textplatzhalter 2"/>
          <p:cNvSpPr>
            <a:spLocks noGrp="1"/>
          </p:cNvSpPr>
          <p:nvPr>
            <p:ph type="body" idx="1"/>
          </p:nvPr>
        </p:nvSpPr>
        <p:spPr>
          <a:xfrm>
            <a:off x="609600" y="1530893"/>
            <a:ext cx="5386388" cy="324362"/>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609600" y="1855255"/>
            <a:ext cx="5386388" cy="3986745"/>
          </a:xfrm>
        </p:spPr>
        <p:txBody>
          <a:bodyPr>
            <a:normAutofit/>
          </a:bodyPr>
          <a:lstStyle>
            <a:lvl1pPr>
              <a:defRPr sz="1700">
                <a:solidFill>
                  <a:srgbClr val="706F6F"/>
                </a:solidFill>
              </a:defRPr>
            </a:lvl1pPr>
            <a:lvl2pPr>
              <a:defRPr sz="17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2838" y="1530893"/>
            <a:ext cx="5389562" cy="324362"/>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6192838" y="1855256"/>
            <a:ext cx="5389562" cy="3986744"/>
          </a:xfrm>
        </p:spPr>
        <p:txBody>
          <a:bodyPr>
            <a:normAutofit/>
          </a:bodyPr>
          <a:lstStyle>
            <a:lvl1pPr>
              <a:defRPr sz="1700"/>
            </a:lvl1pPr>
            <a:lvl2pPr>
              <a:defRPr sz="17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0172810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el, zwei Zwischenüberschriften, zwei Inhalte, zwei Bil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Mastertitelformat bearbeiten</a:t>
            </a:r>
          </a:p>
        </p:txBody>
      </p:sp>
      <p:sp>
        <p:nvSpPr>
          <p:cNvPr id="3" name="Textplatzhalter 2"/>
          <p:cNvSpPr>
            <a:spLocks noGrp="1"/>
          </p:cNvSpPr>
          <p:nvPr>
            <p:ph type="body" idx="1"/>
          </p:nvPr>
        </p:nvSpPr>
        <p:spPr>
          <a:xfrm>
            <a:off x="609600" y="1530893"/>
            <a:ext cx="5386388" cy="324362"/>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609600" y="1855256"/>
            <a:ext cx="5386388" cy="1448662"/>
          </a:xfrm>
        </p:spPr>
        <p:txBody>
          <a:bodyPr>
            <a:normAutofit/>
          </a:bodyPr>
          <a:lstStyle>
            <a:lvl1pPr>
              <a:defRPr sz="1700">
                <a:solidFill>
                  <a:srgbClr val="706F6F"/>
                </a:solidFill>
              </a:defRPr>
            </a:lvl1pPr>
            <a:lvl2pPr>
              <a:defRPr sz="17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2838" y="1530893"/>
            <a:ext cx="5389562" cy="324362"/>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6192838" y="1855256"/>
            <a:ext cx="5389562" cy="1448662"/>
          </a:xfrm>
        </p:spPr>
        <p:txBody>
          <a:bodyPr>
            <a:normAutofit/>
          </a:bodyPr>
          <a:lstStyle>
            <a:lvl1pPr>
              <a:defRPr sz="1700"/>
            </a:lvl1pPr>
            <a:lvl2pPr>
              <a:defRPr sz="17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Bildplatzhalter 5">
            <a:extLst>
              <a:ext uri="{FF2B5EF4-FFF2-40B4-BE49-F238E27FC236}">
                <a16:creationId xmlns:a16="http://schemas.microsoft.com/office/drawing/2014/main" id="{6491D70F-E888-4045-868A-9A934BA5D9A7}"/>
              </a:ext>
            </a:extLst>
          </p:cNvPr>
          <p:cNvSpPr>
            <a:spLocks noGrp="1"/>
          </p:cNvSpPr>
          <p:nvPr>
            <p:ph type="pic" sz="quarter" idx="10"/>
          </p:nvPr>
        </p:nvSpPr>
        <p:spPr>
          <a:xfrm>
            <a:off x="608013" y="3303918"/>
            <a:ext cx="5391149" cy="2538081"/>
          </a:xfrm>
        </p:spPr>
        <p:txBody>
          <a:bodyPr/>
          <a:lstStyle/>
          <a:p>
            <a:endParaRPr lang="de-DE"/>
          </a:p>
        </p:txBody>
      </p:sp>
      <p:sp>
        <p:nvSpPr>
          <p:cNvPr id="8" name="Bildplatzhalter 5">
            <a:extLst>
              <a:ext uri="{FF2B5EF4-FFF2-40B4-BE49-F238E27FC236}">
                <a16:creationId xmlns:a16="http://schemas.microsoft.com/office/drawing/2014/main" id="{5D14193D-5D40-264C-A68B-F249B26F8F52}"/>
              </a:ext>
            </a:extLst>
          </p:cNvPr>
          <p:cNvSpPr>
            <a:spLocks noGrp="1"/>
          </p:cNvSpPr>
          <p:nvPr>
            <p:ph type="pic" sz="quarter" idx="11"/>
          </p:nvPr>
        </p:nvSpPr>
        <p:spPr>
          <a:xfrm>
            <a:off x="6197601" y="3303918"/>
            <a:ext cx="5384799" cy="2538082"/>
          </a:xfrm>
        </p:spPr>
        <p:txBody>
          <a:bodyPr/>
          <a:lstStyle/>
          <a:p>
            <a:endParaRPr lang="de-DE"/>
          </a:p>
        </p:txBody>
      </p:sp>
    </p:spTree>
    <p:extLst>
      <p:ext uri="{BB962C8B-B14F-4D97-AF65-F5344CB8AC3E}">
        <p14:creationId xmlns:p14="http://schemas.microsoft.com/office/powerpoint/2010/main" val="28019193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 dr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
        <p:nvSpPr>
          <p:cNvPr id="3" name="Inhaltsplatzhalter 2"/>
          <p:cNvSpPr>
            <a:spLocks noGrp="1"/>
          </p:cNvSpPr>
          <p:nvPr>
            <p:ph sz="half" idx="1"/>
          </p:nvPr>
        </p:nvSpPr>
        <p:spPr>
          <a:xfrm>
            <a:off x="609600" y="1520824"/>
            <a:ext cx="3571337" cy="4321176"/>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4310331" y="1520824"/>
            <a:ext cx="3571337" cy="4321176"/>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Inhaltsplatzhalter 3">
            <a:extLst>
              <a:ext uri="{FF2B5EF4-FFF2-40B4-BE49-F238E27FC236}">
                <a16:creationId xmlns:a16="http://schemas.microsoft.com/office/drawing/2014/main" id="{FFAE8A9E-ED85-DB4D-87FB-03F3ACC9F281}"/>
              </a:ext>
            </a:extLst>
          </p:cNvPr>
          <p:cNvSpPr>
            <a:spLocks noGrp="1"/>
          </p:cNvSpPr>
          <p:nvPr>
            <p:ph sz="half" idx="10"/>
          </p:nvPr>
        </p:nvSpPr>
        <p:spPr>
          <a:xfrm>
            <a:off x="8011063" y="1520824"/>
            <a:ext cx="3571337" cy="4321176"/>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1407617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 drei Zwischenüberschriften, dr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
        <p:nvSpPr>
          <p:cNvPr id="3" name="Inhaltsplatzhalter 2"/>
          <p:cNvSpPr>
            <a:spLocks noGrp="1"/>
          </p:cNvSpPr>
          <p:nvPr>
            <p:ph sz="half" idx="1"/>
          </p:nvPr>
        </p:nvSpPr>
        <p:spPr>
          <a:xfrm>
            <a:off x="609600" y="1841477"/>
            <a:ext cx="3571337" cy="4000523"/>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extplatzhalter 2">
            <a:extLst>
              <a:ext uri="{FF2B5EF4-FFF2-40B4-BE49-F238E27FC236}">
                <a16:creationId xmlns:a16="http://schemas.microsoft.com/office/drawing/2014/main" id="{82D0E903-7614-A140-B92F-52362A32047D}"/>
              </a:ext>
            </a:extLst>
          </p:cNvPr>
          <p:cNvSpPr>
            <a:spLocks noGrp="1"/>
          </p:cNvSpPr>
          <p:nvPr>
            <p:ph type="body" idx="11"/>
          </p:nvPr>
        </p:nvSpPr>
        <p:spPr>
          <a:xfrm>
            <a:off x="609600" y="1520825"/>
            <a:ext cx="3571336" cy="334430"/>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9" name="Inhaltsplatzhalter 2">
            <a:extLst>
              <a:ext uri="{FF2B5EF4-FFF2-40B4-BE49-F238E27FC236}">
                <a16:creationId xmlns:a16="http://schemas.microsoft.com/office/drawing/2014/main" id="{8B47C00C-BFF4-4BD6-B6A4-82489757A7C5}"/>
              </a:ext>
            </a:extLst>
          </p:cNvPr>
          <p:cNvSpPr>
            <a:spLocks noGrp="1"/>
          </p:cNvSpPr>
          <p:nvPr>
            <p:ph sz="half" idx="12"/>
          </p:nvPr>
        </p:nvSpPr>
        <p:spPr>
          <a:xfrm>
            <a:off x="8011063" y="1831409"/>
            <a:ext cx="3571337" cy="4010591"/>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platzhalter 2">
            <a:extLst>
              <a:ext uri="{FF2B5EF4-FFF2-40B4-BE49-F238E27FC236}">
                <a16:creationId xmlns:a16="http://schemas.microsoft.com/office/drawing/2014/main" id="{94F6C2CB-1D01-4FCA-9749-F27FA0BD4D89}"/>
              </a:ext>
            </a:extLst>
          </p:cNvPr>
          <p:cNvSpPr>
            <a:spLocks noGrp="1"/>
          </p:cNvSpPr>
          <p:nvPr>
            <p:ph type="body" idx="13"/>
          </p:nvPr>
        </p:nvSpPr>
        <p:spPr>
          <a:xfrm>
            <a:off x="8011063" y="1520825"/>
            <a:ext cx="3571336" cy="324362"/>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11" name="Inhaltsplatzhalter 2">
            <a:extLst>
              <a:ext uri="{FF2B5EF4-FFF2-40B4-BE49-F238E27FC236}">
                <a16:creationId xmlns:a16="http://schemas.microsoft.com/office/drawing/2014/main" id="{89BA9899-8531-4F70-AD2C-B9B45E1F981E}"/>
              </a:ext>
            </a:extLst>
          </p:cNvPr>
          <p:cNvSpPr>
            <a:spLocks noGrp="1"/>
          </p:cNvSpPr>
          <p:nvPr>
            <p:ph sz="half" idx="14"/>
          </p:nvPr>
        </p:nvSpPr>
        <p:spPr>
          <a:xfrm>
            <a:off x="4310331" y="1831409"/>
            <a:ext cx="3571337" cy="4010591"/>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2">
            <a:extLst>
              <a:ext uri="{FF2B5EF4-FFF2-40B4-BE49-F238E27FC236}">
                <a16:creationId xmlns:a16="http://schemas.microsoft.com/office/drawing/2014/main" id="{3CA51ED2-ABDA-4C93-A262-E3E7B17C64C4}"/>
              </a:ext>
            </a:extLst>
          </p:cNvPr>
          <p:cNvSpPr>
            <a:spLocks noGrp="1"/>
          </p:cNvSpPr>
          <p:nvPr>
            <p:ph type="body" idx="15"/>
          </p:nvPr>
        </p:nvSpPr>
        <p:spPr>
          <a:xfrm>
            <a:off x="4310331" y="1520825"/>
            <a:ext cx="3571336" cy="324362"/>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Tree>
    <p:extLst>
      <p:ext uri="{BB962C8B-B14F-4D97-AF65-F5344CB8AC3E}">
        <p14:creationId xmlns:p14="http://schemas.microsoft.com/office/powerpoint/2010/main" val="19087758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ld mit Beschriftung">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585788" y="1520825"/>
            <a:ext cx="7827962" cy="43150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640763" y="1520826"/>
            <a:ext cx="2946400" cy="4315064"/>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a:t>Mastertextformat bearbeiten</a:t>
            </a:r>
          </a:p>
        </p:txBody>
      </p:sp>
      <p:sp>
        <p:nvSpPr>
          <p:cNvPr id="5" name="Titel 1">
            <a:extLst>
              <a:ext uri="{FF2B5EF4-FFF2-40B4-BE49-F238E27FC236}">
                <a16:creationId xmlns:a16="http://schemas.microsoft.com/office/drawing/2014/main" id="{D041A20A-43F5-C94E-9CA6-0C1F8A5BF50B}"/>
              </a:ext>
            </a:extLst>
          </p:cNvPr>
          <p:cNvSpPr>
            <a:spLocks noGrp="1"/>
          </p:cNvSpPr>
          <p:nvPr>
            <p:ph type="title"/>
          </p:nvPr>
        </p:nvSpPr>
        <p:spPr>
          <a:xfrm>
            <a:off x="608013" y="101680"/>
            <a:ext cx="10979150" cy="1143001"/>
          </a:xfrm>
        </p:spPr>
        <p:txBody>
          <a:bodyPr/>
          <a:lstStyle/>
          <a:p>
            <a:r>
              <a:rPr lang="de-DE" dirty="0"/>
              <a:t>Mastertitelformat bearbeiten</a:t>
            </a:r>
          </a:p>
        </p:txBody>
      </p:sp>
    </p:spTree>
    <p:extLst>
      <p:ext uri="{BB962C8B-B14F-4D97-AF65-F5344CB8AC3E}">
        <p14:creationId xmlns:p14="http://schemas.microsoft.com/office/powerpoint/2010/main" val="2552282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Konta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
        <p:nvSpPr>
          <p:cNvPr id="3" name="Textplatzhalter 11"/>
          <p:cNvSpPr>
            <a:spLocks noGrp="1"/>
          </p:cNvSpPr>
          <p:nvPr>
            <p:ph type="body" sz="quarter" idx="15" hasCustomPrompt="1"/>
          </p:nvPr>
        </p:nvSpPr>
        <p:spPr>
          <a:xfrm>
            <a:off x="3032037" y="3016051"/>
            <a:ext cx="8236207" cy="531466"/>
          </a:xfrm>
        </p:spPr>
        <p:txBody>
          <a:bodyPr>
            <a:normAutofit/>
          </a:bodyPr>
          <a:lstStyle>
            <a:lvl1pPr marL="0" indent="0">
              <a:buFont typeface="Arial" panose="020B0604020202020204" pitchFamily="34" charset="0"/>
              <a:buNone/>
              <a:defRPr lang="de-DE" sz="2400" b="1" i="1" spc="90" baseline="0" dirty="0" smtClean="0">
                <a:solidFill>
                  <a:schemeClr val="accent1"/>
                </a:solidFill>
                <a:latin typeface="Calibri" panose="020F0502020204030204" pitchFamily="34" charset="0"/>
                <a:ea typeface="Roboto Lt" pitchFamily="2" charset="0"/>
                <a:cs typeface="Calibri" panose="020F0502020204030204" pitchFamily="34" charset="0"/>
              </a:defRPr>
            </a:lvl1pPr>
            <a:lvl2pPr marL="342892" indent="0">
              <a:buNone/>
              <a:defRPr lang="de-DE" dirty="0" smtClean="0"/>
            </a:lvl2pPr>
            <a:lvl3pPr marL="685783" indent="0">
              <a:buNone/>
              <a:defRPr lang="de-DE" dirty="0" smtClean="0"/>
            </a:lvl3pPr>
            <a:lvl4pPr marL="1028675" indent="0">
              <a:buNone/>
              <a:defRPr lang="de-DE" dirty="0" smtClean="0"/>
            </a:lvl4pPr>
            <a:lvl5pPr marL="1371566" indent="0">
              <a:buNone/>
              <a:defRPr lang="de-DE" dirty="0"/>
            </a:lvl5pPr>
          </a:lstStyle>
          <a:p>
            <a:pPr lvl="0"/>
            <a:r>
              <a:rPr lang="de-DE" dirty="0"/>
              <a:t>Name</a:t>
            </a:r>
          </a:p>
        </p:txBody>
      </p:sp>
      <p:sp>
        <p:nvSpPr>
          <p:cNvPr id="4" name="Textplatzhalter 11"/>
          <p:cNvSpPr>
            <a:spLocks noGrp="1"/>
          </p:cNvSpPr>
          <p:nvPr>
            <p:ph type="body" sz="quarter" idx="16" hasCustomPrompt="1"/>
          </p:nvPr>
        </p:nvSpPr>
        <p:spPr>
          <a:xfrm>
            <a:off x="3032036" y="5208557"/>
            <a:ext cx="8236207" cy="508178"/>
          </a:xfrm>
        </p:spPr>
        <p:txBody>
          <a:bodyPr>
            <a:normAutofit/>
          </a:bodyPr>
          <a:lstStyle>
            <a:lvl1pPr marL="0" indent="0">
              <a:buFont typeface="Arial" panose="020B0604020202020204" pitchFamily="34" charset="0"/>
              <a:buNone/>
              <a:defRPr lang="de-DE" sz="1800" i="1" spc="90" baseline="0" dirty="0" smtClean="0">
                <a:solidFill>
                  <a:schemeClr val="accent2"/>
                </a:solidFill>
                <a:latin typeface="Calibri" panose="020F0502020204030204" pitchFamily="34" charset="0"/>
                <a:ea typeface="Roboto Lt" pitchFamily="2" charset="0"/>
                <a:cs typeface="Calibri" panose="020F0502020204030204" pitchFamily="34" charset="0"/>
              </a:defRPr>
            </a:lvl1pPr>
            <a:lvl2pPr marL="342892" indent="0">
              <a:buNone/>
              <a:defRPr lang="de-DE" dirty="0" smtClean="0"/>
            </a:lvl2pPr>
            <a:lvl3pPr marL="685783" indent="0">
              <a:buNone/>
              <a:defRPr lang="de-DE" dirty="0" smtClean="0"/>
            </a:lvl3pPr>
            <a:lvl4pPr marL="1028675" indent="0">
              <a:buNone/>
              <a:defRPr lang="de-DE" dirty="0" smtClean="0"/>
            </a:lvl4pPr>
            <a:lvl5pPr marL="1371566" indent="0">
              <a:buNone/>
              <a:defRPr lang="de-DE" dirty="0"/>
            </a:lvl5pPr>
          </a:lstStyle>
          <a:p>
            <a:pPr lvl="0"/>
            <a:r>
              <a:rPr lang="de-DE" dirty="0"/>
              <a:t>mail@smartfactory.de</a:t>
            </a:r>
          </a:p>
        </p:txBody>
      </p:sp>
      <p:sp>
        <p:nvSpPr>
          <p:cNvPr id="5" name="Textplatzhalter 11"/>
          <p:cNvSpPr>
            <a:spLocks noGrp="1"/>
          </p:cNvSpPr>
          <p:nvPr>
            <p:ph type="body" sz="quarter" idx="17" hasCustomPrompt="1"/>
          </p:nvPr>
        </p:nvSpPr>
        <p:spPr>
          <a:xfrm>
            <a:off x="3032036" y="3387097"/>
            <a:ext cx="8236207" cy="408215"/>
          </a:xfrm>
        </p:spPr>
        <p:txBody>
          <a:bodyPr>
            <a:normAutofit/>
          </a:bodyPr>
          <a:lstStyle>
            <a:lvl1pPr marL="0" indent="0" algn="l">
              <a:lnSpc>
                <a:spcPct val="100000"/>
              </a:lnSpc>
              <a:spcBef>
                <a:spcPts val="0"/>
              </a:spcBef>
              <a:buFont typeface="Arial" panose="020B0604020202020204" pitchFamily="34" charset="0"/>
              <a:buNone/>
              <a:defRPr lang="de-DE" sz="1700" cap="all" spc="90" baseline="0" dirty="0" smtClean="0">
                <a:solidFill>
                  <a:schemeClr val="accent2"/>
                </a:solidFill>
                <a:latin typeface="Calibri" panose="020F0502020204030204" pitchFamily="34" charset="0"/>
                <a:ea typeface="Roboto Lt" pitchFamily="2" charset="0"/>
                <a:cs typeface="Calibri" panose="020F0502020204030204" pitchFamily="34" charset="0"/>
              </a:defRPr>
            </a:lvl1pPr>
            <a:lvl2pPr marL="342892" indent="0">
              <a:buNone/>
              <a:defRPr lang="de-DE" dirty="0" smtClean="0"/>
            </a:lvl2pPr>
            <a:lvl3pPr marL="685783" indent="0">
              <a:buNone/>
              <a:defRPr lang="de-DE" dirty="0" smtClean="0"/>
            </a:lvl3pPr>
            <a:lvl4pPr marL="1028675" indent="0">
              <a:buNone/>
              <a:defRPr lang="de-DE" dirty="0" smtClean="0"/>
            </a:lvl4pPr>
            <a:lvl5pPr marL="1371566" indent="0">
              <a:buNone/>
              <a:defRPr lang="de-DE" dirty="0"/>
            </a:lvl5pPr>
          </a:lstStyle>
          <a:p>
            <a:pPr lvl="0"/>
            <a:r>
              <a:rPr lang="de-DE" dirty="0"/>
              <a:t>FUNKTION / AUFGABE</a:t>
            </a:r>
          </a:p>
        </p:txBody>
      </p:sp>
      <p:sp>
        <p:nvSpPr>
          <p:cNvPr id="6" name="Bildplatzhalter 9"/>
          <p:cNvSpPr>
            <a:spLocks noGrp="1"/>
          </p:cNvSpPr>
          <p:nvPr>
            <p:ph type="pic" sz="quarter" idx="14"/>
          </p:nvPr>
        </p:nvSpPr>
        <p:spPr>
          <a:xfrm>
            <a:off x="585788" y="3075328"/>
            <a:ext cx="1864478" cy="2462384"/>
          </a:xfrm>
          <a:ln w="3175">
            <a:solidFill>
              <a:schemeClr val="bg2">
                <a:lumMod val="90000"/>
              </a:schemeClr>
            </a:solidFill>
          </a:ln>
        </p:spPr>
        <p:txBody>
          <a:bodyPr>
            <a:normAutofit/>
          </a:bodyPr>
          <a:lstStyle>
            <a:lvl1pPr>
              <a:defRPr sz="1200"/>
            </a:lvl1pPr>
          </a:lstStyle>
          <a:p>
            <a:r>
              <a:rPr lang="de-DE"/>
              <a:t>Bild durch Klicken auf Symbol hinzufügen</a:t>
            </a:r>
          </a:p>
        </p:txBody>
      </p:sp>
      <p:sp>
        <p:nvSpPr>
          <p:cNvPr id="7" name="Rechteck 6"/>
          <p:cNvSpPr/>
          <p:nvPr userDrawn="1"/>
        </p:nvSpPr>
        <p:spPr>
          <a:xfrm>
            <a:off x="3020326" y="3885838"/>
            <a:ext cx="5393424" cy="923330"/>
          </a:xfrm>
          <a:prstGeom prst="rect">
            <a:avLst/>
          </a:prstGeom>
        </p:spPr>
        <p:txBody>
          <a:bodyPr wrap="square">
            <a:spAutoFit/>
          </a:bodyPr>
          <a:lstStyle/>
          <a:p>
            <a:pPr>
              <a:spcAft>
                <a:spcPts val="0"/>
              </a:spcAft>
            </a:pPr>
            <a:r>
              <a:rPr lang="de-DE" sz="1800" spc="90" baseline="0" dirty="0">
                <a:solidFill>
                  <a:schemeClr val="accent4"/>
                </a:solidFill>
                <a:latin typeface="Calibri" panose="020F0502020204030204" pitchFamily="34" charset="0"/>
                <a:cs typeface="Calibri" panose="020F0502020204030204" pitchFamily="34" charset="0"/>
              </a:rPr>
              <a:t>Technologie-Initiative </a:t>
            </a:r>
            <a:r>
              <a:rPr lang="de-DE" sz="1800" spc="90" baseline="0" dirty="0" err="1">
                <a:solidFill>
                  <a:schemeClr val="accent4"/>
                </a:solidFill>
                <a:latin typeface="Calibri" panose="020F0502020204030204" pitchFamily="34" charset="0"/>
                <a:cs typeface="Calibri" panose="020F0502020204030204" pitchFamily="34" charset="0"/>
              </a:rPr>
              <a:t>SmartFactory</a:t>
            </a:r>
            <a:r>
              <a:rPr lang="de-DE" sz="1800" spc="90" baseline="0" dirty="0">
                <a:solidFill>
                  <a:schemeClr val="accent4"/>
                </a:solidFill>
                <a:latin typeface="Calibri" panose="020F0502020204030204" pitchFamily="34" charset="0"/>
                <a:cs typeface="Calibri" panose="020F0502020204030204" pitchFamily="34" charset="0"/>
              </a:rPr>
              <a:t> KL e.</a:t>
            </a:r>
            <a:r>
              <a:rPr lang="de-DE" sz="1800" spc="-150" baseline="0" dirty="0">
                <a:solidFill>
                  <a:schemeClr val="accent4"/>
                </a:solidFill>
                <a:latin typeface="Calibri" panose="020F0502020204030204" pitchFamily="34" charset="0"/>
                <a:cs typeface="Calibri" panose="020F0502020204030204" pitchFamily="34" charset="0"/>
              </a:rPr>
              <a:t> </a:t>
            </a:r>
            <a:r>
              <a:rPr lang="de-DE" sz="1800" spc="90" baseline="0" dirty="0">
                <a:solidFill>
                  <a:schemeClr val="accent4"/>
                </a:solidFill>
                <a:latin typeface="Calibri" panose="020F0502020204030204" pitchFamily="34" charset="0"/>
                <a:cs typeface="Calibri" panose="020F0502020204030204" pitchFamily="34" charset="0"/>
              </a:rPr>
              <a:t>V. </a:t>
            </a:r>
          </a:p>
          <a:p>
            <a:pPr>
              <a:spcAft>
                <a:spcPts val="0"/>
              </a:spcAft>
            </a:pPr>
            <a:r>
              <a:rPr lang="de-DE" sz="1800" spc="90" baseline="0" dirty="0" err="1">
                <a:solidFill>
                  <a:schemeClr val="accent4"/>
                </a:solidFill>
                <a:latin typeface="Calibri" panose="020F0502020204030204" pitchFamily="34" charset="0"/>
                <a:cs typeface="Calibri" panose="020F0502020204030204" pitchFamily="34" charset="0"/>
              </a:rPr>
              <a:t>Trippstadter</a:t>
            </a:r>
            <a:r>
              <a:rPr lang="de-DE" sz="1800" spc="90" baseline="0" dirty="0">
                <a:solidFill>
                  <a:schemeClr val="accent4"/>
                </a:solidFill>
                <a:latin typeface="Calibri" panose="020F0502020204030204" pitchFamily="34" charset="0"/>
                <a:cs typeface="Calibri" panose="020F0502020204030204" pitchFamily="34" charset="0"/>
              </a:rPr>
              <a:t> Straße 122</a:t>
            </a:r>
          </a:p>
          <a:p>
            <a:pPr>
              <a:spcAft>
                <a:spcPts val="0"/>
              </a:spcAft>
            </a:pPr>
            <a:r>
              <a:rPr lang="de-DE" sz="1800" spc="90" baseline="0" dirty="0">
                <a:solidFill>
                  <a:schemeClr val="accent4"/>
                </a:solidFill>
                <a:latin typeface="Calibri" panose="020F0502020204030204" pitchFamily="34" charset="0"/>
                <a:cs typeface="Calibri" panose="020F0502020204030204" pitchFamily="34" charset="0"/>
              </a:rPr>
              <a:t>67663 Kaiserslautern</a:t>
            </a:r>
          </a:p>
        </p:txBody>
      </p:sp>
    </p:spTree>
    <p:extLst>
      <p:ext uri="{BB962C8B-B14F-4D97-AF65-F5344CB8AC3E}">
        <p14:creationId xmlns:p14="http://schemas.microsoft.com/office/powerpoint/2010/main" val="24188084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el: WSKL 1">
    <p:spTree>
      <p:nvGrpSpPr>
        <p:cNvPr id="1" name=""/>
        <p:cNvGrpSpPr/>
        <p:nvPr/>
      </p:nvGrpSpPr>
      <p:grpSpPr>
        <a:xfrm>
          <a:off x="0" y="0"/>
          <a:ext cx="0" cy="0"/>
          <a:chOff x="0" y="0"/>
          <a:chExt cx="0" cy="0"/>
        </a:xfrm>
      </p:grpSpPr>
      <p:pic>
        <p:nvPicPr>
          <p:cNvPr id="6" name="Grafik 5" descr="Ein Bild, das Kleidung, Im Haus, Person, Schuhwerk enthält.&#10;&#10;Automatisch generierte Beschreibung">
            <a:extLst>
              <a:ext uri="{FF2B5EF4-FFF2-40B4-BE49-F238E27FC236}">
                <a16:creationId xmlns:a16="http://schemas.microsoft.com/office/drawing/2014/main" id="{E69422B0-7F7C-1743-CB3E-A2A5E0E1524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653" y="1187362"/>
            <a:ext cx="12270144" cy="5670638"/>
          </a:xfrm>
          <a:prstGeom prst="rect">
            <a:avLst/>
          </a:prstGeom>
        </p:spPr>
      </p:pic>
      <p:sp>
        <p:nvSpPr>
          <p:cNvPr id="7" name="Rechteck 3">
            <a:extLst>
              <a:ext uri="{FF2B5EF4-FFF2-40B4-BE49-F238E27FC236}">
                <a16:creationId xmlns:a16="http://schemas.microsoft.com/office/drawing/2014/main" id="{FA76BD2C-4DB0-8A41-926E-E042A924AA1E}"/>
              </a:ext>
            </a:extLst>
          </p:cNvPr>
          <p:cNvSpPr/>
          <p:nvPr userDrawn="1"/>
        </p:nvSpPr>
        <p:spPr>
          <a:xfrm>
            <a:off x="7778187" y="0"/>
            <a:ext cx="4413813" cy="2372810"/>
          </a:xfrm>
          <a:custGeom>
            <a:avLst/>
            <a:gdLst>
              <a:gd name="connsiteX0" fmla="*/ 0 w 4182319"/>
              <a:gd name="connsiteY0" fmla="*/ 0 h 2372810"/>
              <a:gd name="connsiteX1" fmla="*/ 4182319 w 4182319"/>
              <a:gd name="connsiteY1" fmla="*/ 0 h 2372810"/>
              <a:gd name="connsiteX2" fmla="*/ 4182319 w 4182319"/>
              <a:gd name="connsiteY2" fmla="*/ 2372810 h 2372810"/>
              <a:gd name="connsiteX3" fmla="*/ 0 w 4182319"/>
              <a:gd name="connsiteY3" fmla="*/ 2372810 h 2372810"/>
              <a:gd name="connsiteX4" fmla="*/ 0 w 4182319"/>
              <a:gd name="connsiteY4" fmla="*/ 0 h 2372810"/>
              <a:gd name="connsiteX0" fmla="*/ 69448 w 4251767"/>
              <a:gd name="connsiteY0" fmla="*/ 0 h 2372810"/>
              <a:gd name="connsiteX1" fmla="*/ 4251767 w 4251767"/>
              <a:gd name="connsiteY1" fmla="*/ 0 h 2372810"/>
              <a:gd name="connsiteX2" fmla="*/ 4251767 w 4251767"/>
              <a:gd name="connsiteY2" fmla="*/ 2372810 h 2372810"/>
              <a:gd name="connsiteX3" fmla="*/ 0 w 4251767"/>
              <a:gd name="connsiteY3" fmla="*/ 821803 h 2372810"/>
              <a:gd name="connsiteX4" fmla="*/ 69448 w 4251767"/>
              <a:gd name="connsiteY4" fmla="*/ 0 h 2372810"/>
              <a:gd name="connsiteX0" fmla="*/ 231494 w 4413813"/>
              <a:gd name="connsiteY0" fmla="*/ 0 h 2372810"/>
              <a:gd name="connsiteX1" fmla="*/ 4413813 w 4413813"/>
              <a:gd name="connsiteY1" fmla="*/ 0 h 2372810"/>
              <a:gd name="connsiteX2" fmla="*/ 4413813 w 4413813"/>
              <a:gd name="connsiteY2" fmla="*/ 2372810 h 2372810"/>
              <a:gd name="connsiteX3" fmla="*/ 0 w 4413813"/>
              <a:gd name="connsiteY3" fmla="*/ 1006997 h 2372810"/>
              <a:gd name="connsiteX4" fmla="*/ 231494 w 4413813"/>
              <a:gd name="connsiteY4" fmla="*/ 0 h 237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3813" h="2372810">
                <a:moveTo>
                  <a:pt x="231494" y="0"/>
                </a:moveTo>
                <a:lnTo>
                  <a:pt x="4413813" y="0"/>
                </a:lnTo>
                <a:lnTo>
                  <a:pt x="4413813" y="2372810"/>
                </a:lnTo>
                <a:lnTo>
                  <a:pt x="0" y="1006997"/>
                </a:lnTo>
                <a:lnTo>
                  <a:pt x="231494" y="0"/>
                </a:lnTo>
                <a:close/>
              </a:path>
            </a:pathLst>
          </a:custGeom>
          <a:solidFill>
            <a:schemeClr val="bg1"/>
          </a:soli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10" name="Rechteck 2">
            <a:extLst>
              <a:ext uri="{FF2B5EF4-FFF2-40B4-BE49-F238E27FC236}">
                <a16:creationId xmlns:a16="http://schemas.microsoft.com/office/drawing/2014/main" id="{DADA7994-F04B-B34E-AA91-8C2038A30561}"/>
              </a:ext>
            </a:extLst>
          </p:cNvPr>
          <p:cNvSpPr/>
          <p:nvPr userDrawn="1"/>
        </p:nvSpPr>
        <p:spPr>
          <a:xfrm>
            <a:off x="0" y="0"/>
            <a:ext cx="11399520" cy="4114800"/>
          </a:xfrm>
          <a:custGeom>
            <a:avLst/>
            <a:gdLst>
              <a:gd name="connsiteX0" fmla="*/ 0 w 11399520"/>
              <a:gd name="connsiteY0" fmla="*/ 0 h 4114800"/>
              <a:gd name="connsiteX1" fmla="*/ 11399520 w 11399520"/>
              <a:gd name="connsiteY1" fmla="*/ 0 h 4114800"/>
              <a:gd name="connsiteX2" fmla="*/ 11399520 w 11399520"/>
              <a:gd name="connsiteY2" fmla="*/ 411480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67680 w 11399520"/>
              <a:gd name="connsiteY2" fmla="*/ 214376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34729 w 11399520"/>
              <a:gd name="connsiteY2" fmla="*/ 2036668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59443 w 11399520"/>
              <a:gd name="connsiteY2" fmla="*/ 2119046 h 4114800"/>
              <a:gd name="connsiteX3" fmla="*/ 0 w 11399520"/>
              <a:gd name="connsiteY3" fmla="*/ 4114800 h 4114800"/>
              <a:gd name="connsiteX4" fmla="*/ 0 w 11399520"/>
              <a:gd name="connsiteY4" fmla="*/ 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9520" h="4114800">
                <a:moveTo>
                  <a:pt x="0" y="0"/>
                </a:moveTo>
                <a:lnTo>
                  <a:pt x="11399520" y="0"/>
                </a:lnTo>
                <a:lnTo>
                  <a:pt x="5559443" y="2119046"/>
                </a:lnTo>
                <a:lnTo>
                  <a:pt x="0" y="4114800"/>
                </a:lnTo>
                <a:lnTo>
                  <a:pt x="0" y="0"/>
                </a:lnTo>
                <a:close/>
              </a:path>
            </a:pathLst>
          </a:custGeom>
          <a:solidFill>
            <a:srgbClr val="005A8C"/>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sp>
        <p:nvSpPr>
          <p:cNvPr id="2" name="Titel 1"/>
          <p:cNvSpPr>
            <a:spLocks noGrp="1"/>
          </p:cNvSpPr>
          <p:nvPr>
            <p:ph type="title"/>
          </p:nvPr>
        </p:nvSpPr>
        <p:spPr>
          <a:xfrm>
            <a:off x="584518" y="108318"/>
            <a:ext cx="6962775" cy="1143000"/>
          </a:xfrm>
        </p:spPr>
        <p:txBody>
          <a:bodyPr>
            <a:normAutofit/>
          </a:bodyPr>
          <a:lstStyle>
            <a:lvl1pPr>
              <a:lnSpc>
                <a:spcPct val="100000"/>
              </a:lnSpc>
              <a:defRPr sz="4000">
                <a:solidFill>
                  <a:srgbClr val="FFFFFF"/>
                </a:solidFill>
              </a:defRPr>
            </a:lvl1pPr>
          </a:lstStyle>
          <a:p>
            <a:r>
              <a:rPr lang="de-DE" dirty="0"/>
              <a:t>Mastertitelformat bearbeiten</a:t>
            </a:r>
          </a:p>
        </p:txBody>
      </p:sp>
      <p:pic>
        <p:nvPicPr>
          <p:cNvPr id="4" name="Grafik 3" descr="Ein Bild, das Pfeil enthält.&#10;&#10;Automatisch generierte Beschreibung">
            <a:extLst>
              <a:ext uri="{FF2B5EF4-FFF2-40B4-BE49-F238E27FC236}">
                <a16:creationId xmlns:a16="http://schemas.microsoft.com/office/drawing/2014/main" id="{6A3018BC-B1ED-4E48-8809-9D260266B01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57" y="368300"/>
            <a:ext cx="419100" cy="647700"/>
          </a:xfrm>
          <a:prstGeom prst="rect">
            <a:avLst/>
          </a:prstGeom>
        </p:spPr>
      </p:pic>
      <p:pic>
        <p:nvPicPr>
          <p:cNvPr id="5" name="Grafik 4" descr="Ein Bild, das Text, Schrift, Screenshot, Grafiken enthält.&#10;&#10;Automatisch generierte Beschreibung">
            <a:extLst>
              <a:ext uri="{FF2B5EF4-FFF2-40B4-BE49-F238E27FC236}">
                <a16:creationId xmlns:a16="http://schemas.microsoft.com/office/drawing/2014/main" id="{D3CD361C-E9D7-8EA1-11B2-62CF49494FE1}"/>
              </a:ext>
            </a:extLst>
          </p:cNvPr>
          <p:cNvPicPr>
            <a:picLocks noChangeAspect="1"/>
          </p:cNvPicPr>
          <p:nvPr userDrawn="1"/>
        </p:nvPicPr>
        <p:blipFill>
          <a:blip r:embed="rId4"/>
          <a:stretch>
            <a:fillRect/>
          </a:stretch>
        </p:blipFill>
        <p:spPr>
          <a:xfrm>
            <a:off x="9451731" y="641250"/>
            <a:ext cx="2535164" cy="900945"/>
          </a:xfrm>
          <a:prstGeom prst="rect">
            <a:avLst/>
          </a:prstGeom>
        </p:spPr>
      </p:pic>
    </p:spTree>
    <p:extLst>
      <p:ext uri="{BB962C8B-B14F-4D97-AF65-F5344CB8AC3E}">
        <p14:creationId xmlns:p14="http://schemas.microsoft.com/office/powerpoint/2010/main" val="344240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4" name="Textplatzhalter 3">
            <a:extLst>
              <a:ext uri="{FF2B5EF4-FFF2-40B4-BE49-F238E27FC236}">
                <a16:creationId xmlns:a16="http://schemas.microsoft.com/office/drawing/2014/main" id="{0427E8A4-724B-C142-9FC7-439E0DBAFE89}"/>
              </a:ext>
            </a:extLst>
          </p:cNvPr>
          <p:cNvSpPr>
            <a:spLocks noGrp="1"/>
          </p:cNvSpPr>
          <p:nvPr>
            <p:ph type="body" sz="quarter" idx="10"/>
          </p:nvPr>
        </p:nvSpPr>
        <p:spPr>
          <a:xfrm>
            <a:off x="608014" y="1520826"/>
            <a:ext cx="562026" cy="4321174"/>
          </a:xfrm>
        </p:spPr>
        <p:txBody>
          <a:bodyPr/>
          <a:lstStyle>
            <a:lvl1pPr>
              <a:lnSpc>
                <a:spcPct val="150000"/>
              </a:lnSpc>
              <a:defRPr sz="2000">
                <a:solidFill>
                  <a:schemeClr val="tx2"/>
                </a:solidFill>
              </a:defRPr>
            </a:lvl1pPr>
            <a:lvl2pPr>
              <a:lnSpc>
                <a:spcPct val="150000"/>
              </a:lnSpc>
              <a:defRPr sz="2000">
                <a:solidFill>
                  <a:schemeClr val="tx2"/>
                </a:solidFill>
              </a:defRPr>
            </a:lvl2pPr>
            <a:lvl3pPr>
              <a:lnSpc>
                <a:spcPct val="150000"/>
              </a:lnSpc>
              <a:defRPr sz="2000">
                <a:solidFill>
                  <a:schemeClr val="tx2"/>
                </a:solidFill>
              </a:defRPr>
            </a:lvl3pPr>
            <a:lvl4pPr>
              <a:lnSpc>
                <a:spcPct val="150000"/>
              </a:lnSpc>
              <a:defRPr sz="2000">
                <a:solidFill>
                  <a:schemeClr val="tx2"/>
                </a:solidFill>
              </a:defRPr>
            </a:lvl4pPr>
            <a:lvl5pPr>
              <a:lnSpc>
                <a:spcPct val="150000"/>
              </a:lnSpc>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6" name="Textplatzhalter 5">
            <a:extLst>
              <a:ext uri="{FF2B5EF4-FFF2-40B4-BE49-F238E27FC236}">
                <a16:creationId xmlns:a16="http://schemas.microsoft.com/office/drawing/2014/main" id="{84E10E12-B593-4D4E-AD2F-D6DCDB6B73C9}"/>
              </a:ext>
            </a:extLst>
          </p:cNvPr>
          <p:cNvSpPr>
            <a:spLocks noGrp="1"/>
          </p:cNvSpPr>
          <p:nvPr>
            <p:ph type="body" sz="quarter" idx="11"/>
          </p:nvPr>
        </p:nvSpPr>
        <p:spPr>
          <a:xfrm>
            <a:off x="1307690" y="1520826"/>
            <a:ext cx="10279473" cy="4321174"/>
          </a:xfrm>
        </p:spPr>
        <p:txBody>
          <a:bodyPr/>
          <a:lstStyle>
            <a:lvl1pPr>
              <a:lnSpc>
                <a:spcPct val="150000"/>
              </a:lnSpc>
              <a:defRPr sz="2000"/>
            </a:lvl1pPr>
            <a:lvl2pPr>
              <a:lnSpc>
                <a:spcPct val="150000"/>
              </a:lnSpc>
              <a:defRPr sz="2000"/>
            </a:lvl2pPr>
            <a:lvl3pPr>
              <a:lnSpc>
                <a:spcPct val="150000"/>
              </a:lnSpc>
              <a:defRPr sz="2000"/>
            </a:lvl3pPr>
            <a:lvl4pPr>
              <a:lnSpc>
                <a:spcPct val="150000"/>
              </a:lnSpc>
              <a:defRPr sz="2000"/>
            </a:lvl4pPr>
            <a:lvl5pPr>
              <a:lnSpc>
                <a:spcPct val="1500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13385075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el: WSKL 2">
    <p:spTree>
      <p:nvGrpSpPr>
        <p:cNvPr id="1" name=""/>
        <p:cNvGrpSpPr/>
        <p:nvPr/>
      </p:nvGrpSpPr>
      <p:grpSpPr>
        <a:xfrm>
          <a:off x="0" y="0"/>
          <a:ext cx="0" cy="0"/>
          <a:chOff x="0" y="0"/>
          <a:chExt cx="0" cy="0"/>
        </a:xfrm>
      </p:grpSpPr>
      <p:pic>
        <p:nvPicPr>
          <p:cNvPr id="3" name="Grafik 2" descr="Ein Bild, das Im Haus, Maschine, Computer, Bautechnik enthält.&#10;&#10;Automatisch generierte Beschreibung">
            <a:extLst>
              <a:ext uri="{FF2B5EF4-FFF2-40B4-BE49-F238E27FC236}">
                <a16:creationId xmlns:a16="http://schemas.microsoft.com/office/drawing/2014/main" id="{B3C85AE6-FC2E-5F75-9FA2-203423B03525}"/>
              </a:ext>
            </a:extLst>
          </p:cNvPr>
          <p:cNvPicPr>
            <a:picLocks noChangeAspect="1"/>
          </p:cNvPicPr>
          <p:nvPr userDrawn="1"/>
        </p:nvPicPr>
        <p:blipFill rotWithShape="1">
          <a:blip r:embed="rId2"/>
          <a:srcRect t="4677" r="3061" b="10990"/>
          <a:stretch/>
        </p:blipFill>
        <p:spPr>
          <a:xfrm>
            <a:off x="0" y="0"/>
            <a:ext cx="12192000" cy="7074568"/>
          </a:xfrm>
          <a:prstGeom prst="rect">
            <a:avLst/>
          </a:prstGeom>
        </p:spPr>
      </p:pic>
      <p:sp>
        <p:nvSpPr>
          <p:cNvPr id="7" name="Rechteck 3">
            <a:extLst>
              <a:ext uri="{FF2B5EF4-FFF2-40B4-BE49-F238E27FC236}">
                <a16:creationId xmlns:a16="http://schemas.microsoft.com/office/drawing/2014/main" id="{FA76BD2C-4DB0-8A41-926E-E042A924AA1E}"/>
              </a:ext>
            </a:extLst>
          </p:cNvPr>
          <p:cNvSpPr/>
          <p:nvPr userDrawn="1"/>
        </p:nvSpPr>
        <p:spPr>
          <a:xfrm>
            <a:off x="7778187" y="0"/>
            <a:ext cx="4413813" cy="2372810"/>
          </a:xfrm>
          <a:custGeom>
            <a:avLst/>
            <a:gdLst>
              <a:gd name="connsiteX0" fmla="*/ 0 w 4182319"/>
              <a:gd name="connsiteY0" fmla="*/ 0 h 2372810"/>
              <a:gd name="connsiteX1" fmla="*/ 4182319 w 4182319"/>
              <a:gd name="connsiteY1" fmla="*/ 0 h 2372810"/>
              <a:gd name="connsiteX2" fmla="*/ 4182319 w 4182319"/>
              <a:gd name="connsiteY2" fmla="*/ 2372810 h 2372810"/>
              <a:gd name="connsiteX3" fmla="*/ 0 w 4182319"/>
              <a:gd name="connsiteY3" fmla="*/ 2372810 h 2372810"/>
              <a:gd name="connsiteX4" fmla="*/ 0 w 4182319"/>
              <a:gd name="connsiteY4" fmla="*/ 0 h 2372810"/>
              <a:gd name="connsiteX0" fmla="*/ 69448 w 4251767"/>
              <a:gd name="connsiteY0" fmla="*/ 0 h 2372810"/>
              <a:gd name="connsiteX1" fmla="*/ 4251767 w 4251767"/>
              <a:gd name="connsiteY1" fmla="*/ 0 h 2372810"/>
              <a:gd name="connsiteX2" fmla="*/ 4251767 w 4251767"/>
              <a:gd name="connsiteY2" fmla="*/ 2372810 h 2372810"/>
              <a:gd name="connsiteX3" fmla="*/ 0 w 4251767"/>
              <a:gd name="connsiteY3" fmla="*/ 821803 h 2372810"/>
              <a:gd name="connsiteX4" fmla="*/ 69448 w 4251767"/>
              <a:gd name="connsiteY4" fmla="*/ 0 h 2372810"/>
              <a:gd name="connsiteX0" fmla="*/ 231494 w 4413813"/>
              <a:gd name="connsiteY0" fmla="*/ 0 h 2372810"/>
              <a:gd name="connsiteX1" fmla="*/ 4413813 w 4413813"/>
              <a:gd name="connsiteY1" fmla="*/ 0 h 2372810"/>
              <a:gd name="connsiteX2" fmla="*/ 4413813 w 4413813"/>
              <a:gd name="connsiteY2" fmla="*/ 2372810 h 2372810"/>
              <a:gd name="connsiteX3" fmla="*/ 0 w 4413813"/>
              <a:gd name="connsiteY3" fmla="*/ 1006997 h 2372810"/>
              <a:gd name="connsiteX4" fmla="*/ 231494 w 4413813"/>
              <a:gd name="connsiteY4" fmla="*/ 0 h 237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3813" h="2372810">
                <a:moveTo>
                  <a:pt x="231494" y="0"/>
                </a:moveTo>
                <a:lnTo>
                  <a:pt x="4413813" y="0"/>
                </a:lnTo>
                <a:lnTo>
                  <a:pt x="4413813" y="2372810"/>
                </a:lnTo>
                <a:lnTo>
                  <a:pt x="0" y="1006997"/>
                </a:lnTo>
                <a:lnTo>
                  <a:pt x="231494" y="0"/>
                </a:lnTo>
                <a:close/>
              </a:path>
            </a:pathLst>
          </a:custGeom>
          <a:solidFill>
            <a:schemeClr val="bg1"/>
          </a:soli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10" name="Rechteck 2">
            <a:extLst>
              <a:ext uri="{FF2B5EF4-FFF2-40B4-BE49-F238E27FC236}">
                <a16:creationId xmlns:a16="http://schemas.microsoft.com/office/drawing/2014/main" id="{DADA7994-F04B-B34E-AA91-8C2038A30561}"/>
              </a:ext>
            </a:extLst>
          </p:cNvPr>
          <p:cNvSpPr/>
          <p:nvPr userDrawn="1"/>
        </p:nvSpPr>
        <p:spPr>
          <a:xfrm>
            <a:off x="0" y="0"/>
            <a:ext cx="11399520" cy="4114800"/>
          </a:xfrm>
          <a:custGeom>
            <a:avLst/>
            <a:gdLst>
              <a:gd name="connsiteX0" fmla="*/ 0 w 11399520"/>
              <a:gd name="connsiteY0" fmla="*/ 0 h 4114800"/>
              <a:gd name="connsiteX1" fmla="*/ 11399520 w 11399520"/>
              <a:gd name="connsiteY1" fmla="*/ 0 h 4114800"/>
              <a:gd name="connsiteX2" fmla="*/ 11399520 w 11399520"/>
              <a:gd name="connsiteY2" fmla="*/ 411480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67680 w 11399520"/>
              <a:gd name="connsiteY2" fmla="*/ 214376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34729 w 11399520"/>
              <a:gd name="connsiteY2" fmla="*/ 2036668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59443 w 11399520"/>
              <a:gd name="connsiteY2" fmla="*/ 2119046 h 4114800"/>
              <a:gd name="connsiteX3" fmla="*/ 0 w 11399520"/>
              <a:gd name="connsiteY3" fmla="*/ 4114800 h 4114800"/>
              <a:gd name="connsiteX4" fmla="*/ 0 w 11399520"/>
              <a:gd name="connsiteY4" fmla="*/ 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9520" h="4114800">
                <a:moveTo>
                  <a:pt x="0" y="0"/>
                </a:moveTo>
                <a:lnTo>
                  <a:pt x="11399520" y="0"/>
                </a:lnTo>
                <a:lnTo>
                  <a:pt x="5559443" y="2119046"/>
                </a:lnTo>
                <a:lnTo>
                  <a:pt x="0" y="4114800"/>
                </a:lnTo>
                <a:lnTo>
                  <a:pt x="0" y="0"/>
                </a:lnTo>
                <a:close/>
              </a:path>
            </a:pathLst>
          </a:custGeom>
          <a:solidFill>
            <a:srgbClr val="005A8C"/>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sp>
        <p:nvSpPr>
          <p:cNvPr id="2" name="Titel 1"/>
          <p:cNvSpPr>
            <a:spLocks noGrp="1"/>
          </p:cNvSpPr>
          <p:nvPr>
            <p:ph type="title"/>
          </p:nvPr>
        </p:nvSpPr>
        <p:spPr>
          <a:xfrm>
            <a:off x="584518" y="108318"/>
            <a:ext cx="6962775" cy="1143000"/>
          </a:xfrm>
        </p:spPr>
        <p:txBody>
          <a:bodyPr>
            <a:normAutofit/>
          </a:bodyPr>
          <a:lstStyle>
            <a:lvl1pPr>
              <a:lnSpc>
                <a:spcPct val="100000"/>
              </a:lnSpc>
              <a:defRPr sz="4000">
                <a:solidFill>
                  <a:srgbClr val="FFFFFF"/>
                </a:solidFill>
              </a:defRPr>
            </a:lvl1pPr>
          </a:lstStyle>
          <a:p>
            <a:r>
              <a:rPr lang="de-DE" dirty="0"/>
              <a:t>Mastertitelformat bearbeiten</a:t>
            </a:r>
          </a:p>
        </p:txBody>
      </p:sp>
      <p:pic>
        <p:nvPicPr>
          <p:cNvPr id="4" name="Grafik 3" descr="Ein Bild, das Pfeil enthält.&#10;&#10;Automatisch generierte Beschreibung">
            <a:extLst>
              <a:ext uri="{FF2B5EF4-FFF2-40B4-BE49-F238E27FC236}">
                <a16:creationId xmlns:a16="http://schemas.microsoft.com/office/drawing/2014/main" id="{6A3018BC-B1ED-4E48-8809-9D260266B01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57" y="368300"/>
            <a:ext cx="419100" cy="647700"/>
          </a:xfrm>
          <a:prstGeom prst="rect">
            <a:avLst/>
          </a:prstGeom>
        </p:spPr>
      </p:pic>
      <p:pic>
        <p:nvPicPr>
          <p:cNvPr id="5" name="Grafik 4" descr="Ein Bild, das Text, Schrift, Screenshot, Grafiken enthält.&#10;&#10;Automatisch generierte Beschreibung">
            <a:extLst>
              <a:ext uri="{FF2B5EF4-FFF2-40B4-BE49-F238E27FC236}">
                <a16:creationId xmlns:a16="http://schemas.microsoft.com/office/drawing/2014/main" id="{CE21B7BD-3E06-577E-EABC-3EF3E03A67A1}"/>
              </a:ext>
            </a:extLst>
          </p:cNvPr>
          <p:cNvPicPr>
            <a:picLocks noChangeAspect="1"/>
          </p:cNvPicPr>
          <p:nvPr userDrawn="1"/>
        </p:nvPicPr>
        <p:blipFill>
          <a:blip r:embed="rId4"/>
          <a:stretch>
            <a:fillRect/>
          </a:stretch>
        </p:blipFill>
        <p:spPr>
          <a:xfrm>
            <a:off x="9451731" y="641250"/>
            <a:ext cx="2535164" cy="900945"/>
          </a:xfrm>
          <a:prstGeom prst="rect">
            <a:avLst/>
          </a:prstGeom>
        </p:spPr>
      </p:pic>
    </p:spTree>
    <p:extLst>
      <p:ext uri="{BB962C8B-B14F-4D97-AF65-F5344CB8AC3E}">
        <p14:creationId xmlns:p14="http://schemas.microsoft.com/office/powerpoint/2010/main" val="6372525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el: WSKL 3">
    <p:spTree>
      <p:nvGrpSpPr>
        <p:cNvPr id="1" name=""/>
        <p:cNvGrpSpPr/>
        <p:nvPr/>
      </p:nvGrpSpPr>
      <p:grpSpPr>
        <a:xfrm>
          <a:off x="0" y="0"/>
          <a:ext cx="0" cy="0"/>
          <a:chOff x="0" y="0"/>
          <a:chExt cx="0" cy="0"/>
        </a:xfrm>
      </p:grpSpPr>
      <p:pic>
        <p:nvPicPr>
          <p:cNvPr id="3" name="Grafik 2" descr="Ein Bild, das Person, Text, Computer, Im Haus enthält.&#10;&#10;Automatisch generierte Beschreibung">
            <a:extLst>
              <a:ext uri="{FF2B5EF4-FFF2-40B4-BE49-F238E27FC236}">
                <a16:creationId xmlns:a16="http://schemas.microsoft.com/office/drawing/2014/main" id="{86619A72-1F8C-2541-59A1-54EDCD8C496F}"/>
              </a:ext>
            </a:extLst>
          </p:cNvPr>
          <p:cNvPicPr>
            <a:picLocks noChangeAspect="1"/>
          </p:cNvPicPr>
          <p:nvPr userDrawn="1"/>
        </p:nvPicPr>
        <p:blipFill rotWithShape="1">
          <a:blip r:embed="rId2"/>
          <a:srcRect t="2868" b="12861"/>
          <a:stretch/>
        </p:blipFill>
        <p:spPr>
          <a:xfrm>
            <a:off x="0" y="0"/>
            <a:ext cx="12201154" cy="6858000"/>
          </a:xfrm>
          <a:prstGeom prst="rect">
            <a:avLst/>
          </a:prstGeom>
        </p:spPr>
      </p:pic>
      <p:sp>
        <p:nvSpPr>
          <p:cNvPr id="7" name="Rechteck 3">
            <a:extLst>
              <a:ext uri="{FF2B5EF4-FFF2-40B4-BE49-F238E27FC236}">
                <a16:creationId xmlns:a16="http://schemas.microsoft.com/office/drawing/2014/main" id="{FA76BD2C-4DB0-8A41-926E-E042A924AA1E}"/>
              </a:ext>
            </a:extLst>
          </p:cNvPr>
          <p:cNvSpPr/>
          <p:nvPr userDrawn="1"/>
        </p:nvSpPr>
        <p:spPr>
          <a:xfrm>
            <a:off x="7778187" y="0"/>
            <a:ext cx="4413813" cy="2372810"/>
          </a:xfrm>
          <a:custGeom>
            <a:avLst/>
            <a:gdLst>
              <a:gd name="connsiteX0" fmla="*/ 0 w 4182319"/>
              <a:gd name="connsiteY0" fmla="*/ 0 h 2372810"/>
              <a:gd name="connsiteX1" fmla="*/ 4182319 w 4182319"/>
              <a:gd name="connsiteY1" fmla="*/ 0 h 2372810"/>
              <a:gd name="connsiteX2" fmla="*/ 4182319 w 4182319"/>
              <a:gd name="connsiteY2" fmla="*/ 2372810 h 2372810"/>
              <a:gd name="connsiteX3" fmla="*/ 0 w 4182319"/>
              <a:gd name="connsiteY3" fmla="*/ 2372810 h 2372810"/>
              <a:gd name="connsiteX4" fmla="*/ 0 w 4182319"/>
              <a:gd name="connsiteY4" fmla="*/ 0 h 2372810"/>
              <a:gd name="connsiteX0" fmla="*/ 69448 w 4251767"/>
              <a:gd name="connsiteY0" fmla="*/ 0 h 2372810"/>
              <a:gd name="connsiteX1" fmla="*/ 4251767 w 4251767"/>
              <a:gd name="connsiteY1" fmla="*/ 0 h 2372810"/>
              <a:gd name="connsiteX2" fmla="*/ 4251767 w 4251767"/>
              <a:gd name="connsiteY2" fmla="*/ 2372810 h 2372810"/>
              <a:gd name="connsiteX3" fmla="*/ 0 w 4251767"/>
              <a:gd name="connsiteY3" fmla="*/ 821803 h 2372810"/>
              <a:gd name="connsiteX4" fmla="*/ 69448 w 4251767"/>
              <a:gd name="connsiteY4" fmla="*/ 0 h 2372810"/>
              <a:gd name="connsiteX0" fmla="*/ 231494 w 4413813"/>
              <a:gd name="connsiteY0" fmla="*/ 0 h 2372810"/>
              <a:gd name="connsiteX1" fmla="*/ 4413813 w 4413813"/>
              <a:gd name="connsiteY1" fmla="*/ 0 h 2372810"/>
              <a:gd name="connsiteX2" fmla="*/ 4413813 w 4413813"/>
              <a:gd name="connsiteY2" fmla="*/ 2372810 h 2372810"/>
              <a:gd name="connsiteX3" fmla="*/ 0 w 4413813"/>
              <a:gd name="connsiteY3" fmla="*/ 1006997 h 2372810"/>
              <a:gd name="connsiteX4" fmla="*/ 231494 w 4413813"/>
              <a:gd name="connsiteY4" fmla="*/ 0 h 237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3813" h="2372810">
                <a:moveTo>
                  <a:pt x="231494" y="0"/>
                </a:moveTo>
                <a:lnTo>
                  <a:pt x="4413813" y="0"/>
                </a:lnTo>
                <a:lnTo>
                  <a:pt x="4413813" y="2372810"/>
                </a:lnTo>
                <a:lnTo>
                  <a:pt x="0" y="1006997"/>
                </a:lnTo>
                <a:lnTo>
                  <a:pt x="231494" y="0"/>
                </a:lnTo>
                <a:close/>
              </a:path>
            </a:pathLst>
          </a:custGeom>
          <a:solidFill>
            <a:schemeClr val="bg1"/>
          </a:soli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10" name="Rechteck 2">
            <a:extLst>
              <a:ext uri="{FF2B5EF4-FFF2-40B4-BE49-F238E27FC236}">
                <a16:creationId xmlns:a16="http://schemas.microsoft.com/office/drawing/2014/main" id="{DADA7994-F04B-B34E-AA91-8C2038A30561}"/>
              </a:ext>
            </a:extLst>
          </p:cNvPr>
          <p:cNvSpPr/>
          <p:nvPr userDrawn="1"/>
        </p:nvSpPr>
        <p:spPr>
          <a:xfrm>
            <a:off x="0" y="0"/>
            <a:ext cx="11399520" cy="4114800"/>
          </a:xfrm>
          <a:custGeom>
            <a:avLst/>
            <a:gdLst>
              <a:gd name="connsiteX0" fmla="*/ 0 w 11399520"/>
              <a:gd name="connsiteY0" fmla="*/ 0 h 4114800"/>
              <a:gd name="connsiteX1" fmla="*/ 11399520 w 11399520"/>
              <a:gd name="connsiteY1" fmla="*/ 0 h 4114800"/>
              <a:gd name="connsiteX2" fmla="*/ 11399520 w 11399520"/>
              <a:gd name="connsiteY2" fmla="*/ 411480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67680 w 11399520"/>
              <a:gd name="connsiteY2" fmla="*/ 214376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34729 w 11399520"/>
              <a:gd name="connsiteY2" fmla="*/ 2036668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59443 w 11399520"/>
              <a:gd name="connsiteY2" fmla="*/ 2119046 h 4114800"/>
              <a:gd name="connsiteX3" fmla="*/ 0 w 11399520"/>
              <a:gd name="connsiteY3" fmla="*/ 4114800 h 4114800"/>
              <a:gd name="connsiteX4" fmla="*/ 0 w 11399520"/>
              <a:gd name="connsiteY4" fmla="*/ 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9520" h="4114800">
                <a:moveTo>
                  <a:pt x="0" y="0"/>
                </a:moveTo>
                <a:lnTo>
                  <a:pt x="11399520" y="0"/>
                </a:lnTo>
                <a:lnTo>
                  <a:pt x="5559443" y="2119046"/>
                </a:lnTo>
                <a:lnTo>
                  <a:pt x="0" y="4114800"/>
                </a:lnTo>
                <a:lnTo>
                  <a:pt x="0" y="0"/>
                </a:lnTo>
                <a:close/>
              </a:path>
            </a:pathLst>
          </a:custGeom>
          <a:solidFill>
            <a:srgbClr val="005A8C"/>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sp>
        <p:nvSpPr>
          <p:cNvPr id="2" name="Titel 1"/>
          <p:cNvSpPr>
            <a:spLocks noGrp="1"/>
          </p:cNvSpPr>
          <p:nvPr>
            <p:ph type="title"/>
          </p:nvPr>
        </p:nvSpPr>
        <p:spPr>
          <a:xfrm>
            <a:off x="584518" y="108318"/>
            <a:ext cx="6962775" cy="1143000"/>
          </a:xfrm>
        </p:spPr>
        <p:txBody>
          <a:bodyPr>
            <a:normAutofit/>
          </a:bodyPr>
          <a:lstStyle>
            <a:lvl1pPr>
              <a:lnSpc>
                <a:spcPct val="100000"/>
              </a:lnSpc>
              <a:defRPr sz="4000">
                <a:solidFill>
                  <a:srgbClr val="FFFFFF"/>
                </a:solidFill>
              </a:defRPr>
            </a:lvl1pPr>
          </a:lstStyle>
          <a:p>
            <a:r>
              <a:rPr lang="de-DE" dirty="0"/>
              <a:t>Mastertitelformat bearbeiten</a:t>
            </a:r>
          </a:p>
        </p:txBody>
      </p:sp>
      <p:pic>
        <p:nvPicPr>
          <p:cNvPr id="4" name="Grafik 3" descr="Ein Bild, das Pfeil enthält.&#10;&#10;Automatisch generierte Beschreibung">
            <a:extLst>
              <a:ext uri="{FF2B5EF4-FFF2-40B4-BE49-F238E27FC236}">
                <a16:creationId xmlns:a16="http://schemas.microsoft.com/office/drawing/2014/main" id="{6A3018BC-B1ED-4E48-8809-9D260266B01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57" y="368300"/>
            <a:ext cx="419100" cy="647700"/>
          </a:xfrm>
          <a:prstGeom prst="rect">
            <a:avLst/>
          </a:prstGeom>
        </p:spPr>
      </p:pic>
      <p:pic>
        <p:nvPicPr>
          <p:cNvPr id="5" name="Grafik 4" descr="Ein Bild, das Text, Schrift, Screenshot, Grafiken enthält.&#10;&#10;Automatisch generierte Beschreibung">
            <a:extLst>
              <a:ext uri="{FF2B5EF4-FFF2-40B4-BE49-F238E27FC236}">
                <a16:creationId xmlns:a16="http://schemas.microsoft.com/office/drawing/2014/main" id="{CE21B7BD-3E06-577E-EABC-3EF3E03A67A1}"/>
              </a:ext>
            </a:extLst>
          </p:cNvPr>
          <p:cNvPicPr>
            <a:picLocks noChangeAspect="1"/>
          </p:cNvPicPr>
          <p:nvPr userDrawn="1"/>
        </p:nvPicPr>
        <p:blipFill>
          <a:blip r:embed="rId4"/>
          <a:stretch>
            <a:fillRect/>
          </a:stretch>
        </p:blipFill>
        <p:spPr>
          <a:xfrm>
            <a:off x="9451731" y="641250"/>
            <a:ext cx="2535164" cy="900945"/>
          </a:xfrm>
          <a:prstGeom prst="rect">
            <a:avLst/>
          </a:prstGeom>
        </p:spPr>
      </p:pic>
    </p:spTree>
    <p:extLst>
      <p:ext uri="{BB962C8B-B14F-4D97-AF65-F5344CB8AC3E}">
        <p14:creationId xmlns:p14="http://schemas.microsoft.com/office/powerpoint/2010/main" val="4053360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el: WSKL 4">
    <p:spTree>
      <p:nvGrpSpPr>
        <p:cNvPr id="1" name=""/>
        <p:cNvGrpSpPr/>
        <p:nvPr/>
      </p:nvGrpSpPr>
      <p:grpSpPr>
        <a:xfrm>
          <a:off x="0" y="0"/>
          <a:ext cx="0" cy="0"/>
          <a:chOff x="0" y="0"/>
          <a:chExt cx="0" cy="0"/>
        </a:xfrm>
      </p:grpSpPr>
      <p:pic>
        <p:nvPicPr>
          <p:cNvPr id="21" name="Grafik 20" descr="Ein Bild, das drinnen, Decke, Küche, Tisch enthält.&#10;&#10;Automatisch generierte Beschreibung">
            <a:extLst>
              <a:ext uri="{FF2B5EF4-FFF2-40B4-BE49-F238E27FC236}">
                <a16:creationId xmlns:a16="http://schemas.microsoft.com/office/drawing/2014/main" id="{D2AFD9B1-3EBC-412F-85E9-A7086245F0A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7" name="Rechteck 3">
            <a:extLst>
              <a:ext uri="{FF2B5EF4-FFF2-40B4-BE49-F238E27FC236}">
                <a16:creationId xmlns:a16="http://schemas.microsoft.com/office/drawing/2014/main" id="{FA76BD2C-4DB0-8A41-926E-E042A924AA1E}"/>
              </a:ext>
            </a:extLst>
          </p:cNvPr>
          <p:cNvSpPr/>
          <p:nvPr userDrawn="1"/>
        </p:nvSpPr>
        <p:spPr>
          <a:xfrm>
            <a:off x="7778187" y="0"/>
            <a:ext cx="4413813" cy="2372810"/>
          </a:xfrm>
          <a:custGeom>
            <a:avLst/>
            <a:gdLst>
              <a:gd name="connsiteX0" fmla="*/ 0 w 4182319"/>
              <a:gd name="connsiteY0" fmla="*/ 0 h 2372810"/>
              <a:gd name="connsiteX1" fmla="*/ 4182319 w 4182319"/>
              <a:gd name="connsiteY1" fmla="*/ 0 h 2372810"/>
              <a:gd name="connsiteX2" fmla="*/ 4182319 w 4182319"/>
              <a:gd name="connsiteY2" fmla="*/ 2372810 h 2372810"/>
              <a:gd name="connsiteX3" fmla="*/ 0 w 4182319"/>
              <a:gd name="connsiteY3" fmla="*/ 2372810 h 2372810"/>
              <a:gd name="connsiteX4" fmla="*/ 0 w 4182319"/>
              <a:gd name="connsiteY4" fmla="*/ 0 h 2372810"/>
              <a:gd name="connsiteX0" fmla="*/ 69448 w 4251767"/>
              <a:gd name="connsiteY0" fmla="*/ 0 h 2372810"/>
              <a:gd name="connsiteX1" fmla="*/ 4251767 w 4251767"/>
              <a:gd name="connsiteY1" fmla="*/ 0 h 2372810"/>
              <a:gd name="connsiteX2" fmla="*/ 4251767 w 4251767"/>
              <a:gd name="connsiteY2" fmla="*/ 2372810 h 2372810"/>
              <a:gd name="connsiteX3" fmla="*/ 0 w 4251767"/>
              <a:gd name="connsiteY3" fmla="*/ 821803 h 2372810"/>
              <a:gd name="connsiteX4" fmla="*/ 69448 w 4251767"/>
              <a:gd name="connsiteY4" fmla="*/ 0 h 2372810"/>
              <a:gd name="connsiteX0" fmla="*/ 231494 w 4413813"/>
              <a:gd name="connsiteY0" fmla="*/ 0 h 2372810"/>
              <a:gd name="connsiteX1" fmla="*/ 4413813 w 4413813"/>
              <a:gd name="connsiteY1" fmla="*/ 0 h 2372810"/>
              <a:gd name="connsiteX2" fmla="*/ 4413813 w 4413813"/>
              <a:gd name="connsiteY2" fmla="*/ 2372810 h 2372810"/>
              <a:gd name="connsiteX3" fmla="*/ 0 w 4413813"/>
              <a:gd name="connsiteY3" fmla="*/ 1006997 h 2372810"/>
              <a:gd name="connsiteX4" fmla="*/ 231494 w 4413813"/>
              <a:gd name="connsiteY4" fmla="*/ 0 h 237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3813" h="2372810">
                <a:moveTo>
                  <a:pt x="231494" y="0"/>
                </a:moveTo>
                <a:lnTo>
                  <a:pt x="4413813" y="0"/>
                </a:lnTo>
                <a:lnTo>
                  <a:pt x="4413813" y="2372810"/>
                </a:lnTo>
                <a:lnTo>
                  <a:pt x="0" y="1006997"/>
                </a:lnTo>
                <a:lnTo>
                  <a:pt x="231494" y="0"/>
                </a:lnTo>
                <a:close/>
              </a:path>
            </a:pathLst>
          </a:custGeom>
          <a:solidFill>
            <a:schemeClr val="bg1"/>
          </a:soli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10" name="Rechteck 2">
            <a:extLst>
              <a:ext uri="{FF2B5EF4-FFF2-40B4-BE49-F238E27FC236}">
                <a16:creationId xmlns:a16="http://schemas.microsoft.com/office/drawing/2014/main" id="{DADA7994-F04B-B34E-AA91-8C2038A30561}"/>
              </a:ext>
            </a:extLst>
          </p:cNvPr>
          <p:cNvSpPr/>
          <p:nvPr userDrawn="1"/>
        </p:nvSpPr>
        <p:spPr>
          <a:xfrm>
            <a:off x="0" y="0"/>
            <a:ext cx="11399520" cy="4114800"/>
          </a:xfrm>
          <a:custGeom>
            <a:avLst/>
            <a:gdLst>
              <a:gd name="connsiteX0" fmla="*/ 0 w 11399520"/>
              <a:gd name="connsiteY0" fmla="*/ 0 h 4114800"/>
              <a:gd name="connsiteX1" fmla="*/ 11399520 w 11399520"/>
              <a:gd name="connsiteY1" fmla="*/ 0 h 4114800"/>
              <a:gd name="connsiteX2" fmla="*/ 11399520 w 11399520"/>
              <a:gd name="connsiteY2" fmla="*/ 411480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67680 w 11399520"/>
              <a:gd name="connsiteY2" fmla="*/ 214376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34729 w 11399520"/>
              <a:gd name="connsiteY2" fmla="*/ 2036668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59443 w 11399520"/>
              <a:gd name="connsiteY2" fmla="*/ 2119046 h 4114800"/>
              <a:gd name="connsiteX3" fmla="*/ 0 w 11399520"/>
              <a:gd name="connsiteY3" fmla="*/ 4114800 h 4114800"/>
              <a:gd name="connsiteX4" fmla="*/ 0 w 11399520"/>
              <a:gd name="connsiteY4" fmla="*/ 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9520" h="4114800">
                <a:moveTo>
                  <a:pt x="0" y="0"/>
                </a:moveTo>
                <a:lnTo>
                  <a:pt x="11399520" y="0"/>
                </a:lnTo>
                <a:lnTo>
                  <a:pt x="5559443" y="2119046"/>
                </a:lnTo>
                <a:lnTo>
                  <a:pt x="0" y="4114800"/>
                </a:lnTo>
                <a:lnTo>
                  <a:pt x="0" y="0"/>
                </a:lnTo>
                <a:close/>
              </a:path>
            </a:pathLst>
          </a:custGeom>
          <a:solidFill>
            <a:srgbClr val="005A8C"/>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sp>
        <p:nvSpPr>
          <p:cNvPr id="2" name="Titel 1"/>
          <p:cNvSpPr>
            <a:spLocks noGrp="1"/>
          </p:cNvSpPr>
          <p:nvPr>
            <p:ph type="title"/>
          </p:nvPr>
        </p:nvSpPr>
        <p:spPr>
          <a:xfrm>
            <a:off x="587375" y="108318"/>
            <a:ext cx="6962775" cy="1143000"/>
          </a:xfrm>
        </p:spPr>
        <p:txBody>
          <a:bodyPr>
            <a:normAutofit/>
          </a:bodyPr>
          <a:lstStyle>
            <a:lvl1pPr>
              <a:lnSpc>
                <a:spcPct val="100000"/>
              </a:lnSpc>
              <a:defRPr sz="4000">
                <a:solidFill>
                  <a:srgbClr val="FFFFFF"/>
                </a:solidFill>
              </a:defRPr>
            </a:lvl1pPr>
          </a:lstStyle>
          <a:p>
            <a:r>
              <a:rPr lang="de-DE" dirty="0"/>
              <a:t>Mastertitelformat bearbeiten</a:t>
            </a:r>
          </a:p>
        </p:txBody>
      </p:sp>
      <p:pic>
        <p:nvPicPr>
          <p:cNvPr id="4" name="Grafik 3" descr="Ein Bild, das Pfeil enthält.&#10;&#10;Automatisch generierte Beschreibung">
            <a:extLst>
              <a:ext uri="{FF2B5EF4-FFF2-40B4-BE49-F238E27FC236}">
                <a16:creationId xmlns:a16="http://schemas.microsoft.com/office/drawing/2014/main" id="{6A3018BC-B1ED-4E48-8809-9D260266B01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68300"/>
            <a:ext cx="419100" cy="647700"/>
          </a:xfrm>
          <a:prstGeom prst="rect">
            <a:avLst/>
          </a:prstGeom>
        </p:spPr>
      </p:pic>
      <p:pic>
        <p:nvPicPr>
          <p:cNvPr id="9" name="Grafik 8" descr="Ein Bild, das Text, Schrift, Screenshot, Grafiken enthält.&#10;&#10;Automatisch generierte Beschreibung">
            <a:extLst>
              <a:ext uri="{FF2B5EF4-FFF2-40B4-BE49-F238E27FC236}">
                <a16:creationId xmlns:a16="http://schemas.microsoft.com/office/drawing/2014/main" id="{F59D6F2D-5327-73B8-394F-5AE027D9CBCE}"/>
              </a:ext>
            </a:extLst>
          </p:cNvPr>
          <p:cNvPicPr>
            <a:picLocks noChangeAspect="1"/>
          </p:cNvPicPr>
          <p:nvPr userDrawn="1"/>
        </p:nvPicPr>
        <p:blipFill>
          <a:blip r:embed="rId4"/>
          <a:stretch>
            <a:fillRect/>
          </a:stretch>
        </p:blipFill>
        <p:spPr>
          <a:xfrm>
            <a:off x="9451731" y="641250"/>
            <a:ext cx="2535164" cy="900945"/>
          </a:xfrm>
          <a:prstGeom prst="rect">
            <a:avLst/>
          </a:prstGeom>
        </p:spPr>
      </p:pic>
    </p:spTree>
    <p:extLst>
      <p:ext uri="{BB962C8B-B14F-4D97-AF65-F5344CB8AC3E}">
        <p14:creationId xmlns:p14="http://schemas.microsoft.com/office/powerpoint/2010/main" val="39854615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el: WSKL 5">
    <p:spTree>
      <p:nvGrpSpPr>
        <p:cNvPr id="1" name=""/>
        <p:cNvGrpSpPr/>
        <p:nvPr/>
      </p:nvGrpSpPr>
      <p:grpSpPr>
        <a:xfrm>
          <a:off x="0" y="0"/>
          <a:ext cx="0" cy="0"/>
          <a:chOff x="0" y="0"/>
          <a:chExt cx="0" cy="0"/>
        </a:xfrm>
      </p:grpSpPr>
      <p:pic>
        <p:nvPicPr>
          <p:cNvPr id="3" name="Grafik 2" descr="Ein Bild, das Maschine, Kleidung, Im Haus, Techniker enthält.&#10;&#10;Automatisch generierte Beschreibung">
            <a:extLst>
              <a:ext uri="{FF2B5EF4-FFF2-40B4-BE49-F238E27FC236}">
                <a16:creationId xmlns:a16="http://schemas.microsoft.com/office/drawing/2014/main" id="{A0C4636C-37F0-AED1-52A0-34D3E190A4F4}"/>
              </a:ext>
            </a:extLst>
          </p:cNvPr>
          <p:cNvPicPr>
            <a:picLocks noChangeAspect="1"/>
          </p:cNvPicPr>
          <p:nvPr userDrawn="1"/>
        </p:nvPicPr>
        <p:blipFill rotWithShape="1">
          <a:blip r:embed="rId2"/>
          <a:srcRect r="4230" b="22495"/>
          <a:stretch/>
        </p:blipFill>
        <p:spPr>
          <a:xfrm>
            <a:off x="-1" y="276729"/>
            <a:ext cx="12192001" cy="6581271"/>
          </a:xfrm>
          <a:prstGeom prst="rect">
            <a:avLst/>
          </a:prstGeom>
        </p:spPr>
      </p:pic>
      <p:sp>
        <p:nvSpPr>
          <p:cNvPr id="7" name="Rechteck 3">
            <a:extLst>
              <a:ext uri="{FF2B5EF4-FFF2-40B4-BE49-F238E27FC236}">
                <a16:creationId xmlns:a16="http://schemas.microsoft.com/office/drawing/2014/main" id="{FA76BD2C-4DB0-8A41-926E-E042A924AA1E}"/>
              </a:ext>
            </a:extLst>
          </p:cNvPr>
          <p:cNvSpPr/>
          <p:nvPr userDrawn="1"/>
        </p:nvSpPr>
        <p:spPr>
          <a:xfrm>
            <a:off x="7778187" y="0"/>
            <a:ext cx="4413813" cy="2096082"/>
          </a:xfrm>
          <a:custGeom>
            <a:avLst/>
            <a:gdLst>
              <a:gd name="connsiteX0" fmla="*/ 0 w 4182319"/>
              <a:gd name="connsiteY0" fmla="*/ 0 h 2372810"/>
              <a:gd name="connsiteX1" fmla="*/ 4182319 w 4182319"/>
              <a:gd name="connsiteY1" fmla="*/ 0 h 2372810"/>
              <a:gd name="connsiteX2" fmla="*/ 4182319 w 4182319"/>
              <a:gd name="connsiteY2" fmla="*/ 2372810 h 2372810"/>
              <a:gd name="connsiteX3" fmla="*/ 0 w 4182319"/>
              <a:gd name="connsiteY3" fmla="*/ 2372810 h 2372810"/>
              <a:gd name="connsiteX4" fmla="*/ 0 w 4182319"/>
              <a:gd name="connsiteY4" fmla="*/ 0 h 2372810"/>
              <a:gd name="connsiteX0" fmla="*/ 69448 w 4251767"/>
              <a:gd name="connsiteY0" fmla="*/ 0 h 2372810"/>
              <a:gd name="connsiteX1" fmla="*/ 4251767 w 4251767"/>
              <a:gd name="connsiteY1" fmla="*/ 0 h 2372810"/>
              <a:gd name="connsiteX2" fmla="*/ 4251767 w 4251767"/>
              <a:gd name="connsiteY2" fmla="*/ 2372810 h 2372810"/>
              <a:gd name="connsiteX3" fmla="*/ 0 w 4251767"/>
              <a:gd name="connsiteY3" fmla="*/ 821803 h 2372810"/>
              <a:gd name="connsiteX4" fmla="*/ 69448 w 4251767"/>
              <a:gd name="connsiteY4" fmla="*/ 0 h 2372810"/>
              <a:gd name="connsiteX0" fmla="*/ 231494 w 4413813"/>
              <a:gd name="connsiteY0" fmla="*/ 0 h 2372810"/>
              <a:gd name="connsiteX1" fmla="*/ 4413813 w 4413813"/>
              <a:gd name="connsiteY1" fmla="*/ 0 h 2372810"/>
              <a:gd name="connsiteX2" fmla="*/ 4413813 w 4413813"/>
              <a:gd name="connsiteY2" fmla="*/ 2372810 h 2372810"/>
              <a:gd name="connsiteX3" fmla="*/ 0 w 4413813"/>
              <a:gd name="connsiteY3" fmla="*/ 1006997 h 2372810"/>
              <a:gd name="connsiteX4" fmla="*/ 231494 w 4413813"/>
              <a:gd name="connsiteY4" fmla="*/ 0 h 237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3813" h="2372810">
                <a:moveTo>
                  <a:pt x="231494" y="0"/>
                </a:moveTo>
                <a:lnTo>
                  <a:pt x="4413813" y="0"/>
                </a:lnTo>
                <a:lnTo>
                  <a:pt x="4413813" y="2372810"/>
                </a:lnTo>
                <a:lnTo>
                  <a:pt x="0" y="1006997"/>
                </a:lnTo>
                <a:lnTo>
                  <a:pt x="231494" y="0"/>
                </a:lnTo>
                <a:close/>
              </a:path>
            </a:pathLst>
          </a:custGeom>
          <a:solidFill>
            <a:schemeClr val="bg1"/>
          </a:soli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10" name="Rechteck 2">
            <a:extLst>
              <a:ext uri="{FF2B5EF4-FFF2-40B4-BE49-F238E27FC236}">
                <a16:creationId xmlns:a16="http://schemas.microsoft.com/office/drawing/2014/main" id="{DADA7994-F04B-B34E-AA91-8C2038A30561}"/>
              </a:ext>
            </a:extLst>
          </p:cNvPr>
          <p:cNvSpPr/>
          <p:nvPr userDrawn="1"/>
        </p:nvSpPr>
        <p:spPr>
          <a:xfrm>
            <a:off x="0" y="0"/>
            <a:ext cx="11399520" cy="4114800"/>
          </a:xfrm>
          <a:custGeom>
            <a:avLst/>
            <a:gdLst>
              <a:gd name="connsiteX0" fmla="*/ 0 w 11399520"/>
              <a:gd name="connsiteY0" fmla="*/ 0 h 4114800"/>
              <a:gd name="connsiteX1" fmla="*/ 11399520 w 11399520"/>
              <a:gd name="connsiteY1" fmla="*/ 0 h 4114800"/>
              <a:gd name="connsiteX2" fmla="*/ 11399520 w 11399520"/>
              <a:gd name="connsiteY2" fmla="*/ 411480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67680 w 11399520"/>
              <a:gd name="connsiteY2" fmla="*/ 2143760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34729 w 11399520"/>
              <a:gd name="connsiteY2" fmla="*/ 2036668 h 4114800"/>
              <a:gd name="connsiteX3" fmla="*/ 0 w 11399520"/>
              <a:gd name="connsiteY3" fmla="*/ 4114800 h 4114800"/>
              <a:gd name="connsiteX4" fmla="*/ 0 w 11399520"/>
              <a:gd name="connsiteY4" fmla="*/ 0 h 4114800"/>
              <a:gd name="connsiteX0" fmla="*/ 0 w 11399520"/>
              <a:gd name="connsiteY0" fmla="*/ 0 h 4114800"/>
              <a:gd name="connsiteX1" fmla="*/ 11399520 w 11399520"/>
              <a:gd name="connsiteY1" fmla="*/ 0 h 4114800"/>
              <a:gd name="connsiteX2" fmla="*/ 5559443 w 11399520"/>
              <a:gd name="connsiteY2" fmla="*/ 2119046 h 4114800"/>
              <a:gd name="connsiteX3" fmla="*/ 0 w 11399520"/>
              <a:gd name="connsiteY3" fmla="*/ 4114800 h 4114800"/>
              <a:gd name="connsiteX4" fmla="*/ 0 w 11399520"/>
              <a:gd name="connsiteY4" fmla="*/ 0 h 41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9520" h="4114800">
                <a:moveTo>
                  <a:pt x="0" y="0"/>
                </a:moveTo>
                <a:lnTo>
                  <a:pt x="11399520" y="0"/>
                </a:lnTo>
                <a:lnTo>
                  <a:pt x="5559443" y="2119046"/>
                </a:lnTo>
                <a:lnTo>
                  <a:pt x="0" y="4114800"/>
                </a:lnTo>
                <a:lnTo>
                  <a:pt x="0" y="0"/>
                </a:lnTo>
                <a:close/>
              </a:path>
            </a:pathLst>
          </a:custGeom>
          <a:solidFill>
            <a:srgbClr val="005A8C"/>
          </a:solid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sp>
        <p:nvSpPr>
          <p:cNvPr id="2" name="Titel 1"/>
          <p:cNvSpPr>
            <a:spLocks noGrp="1"/>
          </p:cNvSpPr>
          <p:nvPr>
            <p:ph type="title"/>
          </p:nvPr>
        </p:nvSpPr>
        <p:spPr>
          <a:xfrm>
            <a:off x="587375" y="108318"/>
            <a:ext cx="6962775" cy="1143000"/>
          </a:xfrm>
        </p:spPr>
        <p:txBody>
          <a:bodyPr>
            <a:normAutofit/>
          </a:bodyPr>
          <a:lstStyle>
            <a:lvl1pPr>
              <a:lnSpc>
                <a:spcPct val="100000"/>
              </a:lnSpc>
              <a:defRPr sz="4000">
                <a:solidFill>
                  <a:srgbClr val="FFFFFF"/>
                </a:solidFill>
              </a:defRPr>
            </a:lvl1pPr>
          </a:lstStyle>
          <a:p>
            <a:r>
              <a:rPr lang="de-DE" dirty="0"/>
              <a:t>Mastertitelformat bearbeiten</a:t>
            </a:r>
          </a:p>
        </p:txBody>
      </p:sp>
      <p:pic>
        <p:nvPicPr>
          <p:cNvPr id="4" name="Grafik 3" descr="Ein Bild, das Pfeil enthält.&#10;&#10;Automatisch generierte Beschreibung">
            <a:extLst>
              <a:ext uri="{FF2B5EF4-FFF2-40B4-BE49-F238E27FC236}">
                <a16:creationId xmlns:a16="http://schemas.microsoft.com/office/drawing/2014/main" id="{6A3018BC-B1ED-4E48-8809-9D260266B01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68300"/>
            <a:ext cx="419100" cy="647700"/>
          </a:xfrm>
          <a:prstGeom prst="rect">
            <a:avLst/>
          </a:prstGeom>
        </p:spPr>
      </p:pic>
      <p:pic>
        <p:nvPicPr>
          <p:cNvPr id="9" name="Grafik 8" descr="Ein Bild, das Text, Schrift, Screenshot, Grafiken enthält.&#10;&#10;Automatisch generierte Beschreibung">
            <a:extLst>
              <a:ext uri="{FF2B5EF4-FFF2-40B4-BE49-F238E27FC236}">
                <a16:creationId xmlns:a16="http://schemas.microsoft.com/office/drawing/2014/main" id="{F59D6F2D-5327-73B8-394F-5AE027D9CBCE}"/>
              </a:ext>
            </a:extLst>
          </p:cNvPr>
          <p:cNvPicPr>
            <a:picLocks noChangeAspect="1"/>
          </p:cNvPicPr>
          <p:nvPr userDrawn="1"/>
        </p:nvPicPr>
        <p:blipFill>
          <a:blip r:embed="rId4"/>
          <a:stretch>
            <a:fillRect/>
          </a:stretch>
        </p:blipFill>
        <p:spPr>
          <a:xfrm>
            <a:off x="9451731" y="532964"/>
            <a:ext cx="2535164" cy="900945"/>
          </a:xfrm>
          <a:prstGeom prst="rect">
            <a:avLst/>
          </a:prstGeom>
        </p:spPr>
      </p:pic>
    </p:spTree>
    <p:extLst>
      <p:ext uri="{BB962C8B-B14F-4D97-AF65-F5344CB8AC3E}">
        <p14:creationId xmlns:p14="http://schemas.microsoft.com/office/powerpoint/2010/main" val="39316766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608013" y="1520825"/>
            <a:ext cx="10979150" cy="4321175"/>
          </a:xfrm>
        </p:spPr>
        <p:txBody>
          <a:bodyPr/>
          <a:lstStyle>
            <a:lvl2pPr>
              <a:defRPr sz="1600"/>
            </a:lvl2pPr>
            <a:lvl3pPr>
              <a:defRPr sz="1400"/>
            </a:lvl3pPr>
            <a:lvl4pPr>
              <a:defRPr sz="1200"/>
            </a:lvl4pPr>
            <a:lvl5pPr>
              <a:defRPr sz="11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itel 1">
            <a:extLst>
              <a:ext uri="{FF2B5EF4-FFF2-40B4-BE49-F238E27FC236}">
                <a16:creationId xmlns:a16="http://schemas.microsoft.com/office/drawing/2014/main" id="{575570F9-1547-5242-A3BE-53DCEFD33986}"/>
              </a:ext>
            </a:extLst>
          </p:cNvPr>
          <p:cNvSpPr>
            <a:spLocks noGrp="1"/>
          </p:cNvSpPr>
          <p:nvPr>
            <p:ph type="title"/>
          </p:nvPr>
        </p:nvSpPr>
        <p:spPr>
          <a:xfrm>
            <a:off x="608013" y="101680"/>
            <a:ext cx="10979150" cy="1143001"/>
          </a:xfrm>
        </p:spPr>
        <p:txBody>
          <a:bodyPr/>
          <a:lstStyle/>
          <a:p>
            <a:r>
              <a:rPr lang="de-DE" dirty="0"/>
              <a:t>Mastertitelformat bearbeiten</a:t>
            </a:r>
          </a:p>
        </p:txBody>
      </p:sp>
    </p:spTree>
    <p:extLst>
      <p:ext uri="{BB962C8B-B14F-4D97-AF65-F5344CB8AC3E}">
        <p14:creationId xmlns:p14="http://schemas.microsoft.com/office/powerpoint/2010/main" val="20032533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
        <p:nvSpPr>
          <p:cNvPr id="4" name="Textplatzhalter 3">
            <a:extLst>
              <a:ext uri="{FF2B5EF4-FFF2-40B4-BE49-F238E27FC236}">
                <a16:creationId xmlns:a16="http://schemas.microsoft.com/office/drawing/2014/main" id="{0427E8A4-724B-C142-9FC7-439E0DBAFE89}"/>
              </a:ext>
            </a:extLst>
          </p:cNvPr>
          <p:cNvSpPr>
            <a:spLocks noGrp="1"/>
          </p:cNvSpPr>
          <p:nvPr>
            <p:ph type="body" sz="quarter" idx="10"/>
          </p:nvPr>
        </p:nvSpPr>
        <p:spPr>
          <a:xfrm>
            <a:off x="608014" y="1520826"/>
            <a:ext cx="562026" cy="4321174"/>
          </a:xfrm>
        </p:spPr>
        <p:txBody>
          <a:bodyPr/>
          <a:lstStyle>
            <a:lvl1pPr>
              <a:lnSpc>
                <a:spcPct val="150000"/>
              </a:lnSpc>
              <a:defRPr sz="2000">
                <a:solidFill>
                  <a:schemeClr val="tx2"/>
                </a:solidFill>
              </a:defRPr>
            </a:lvl1pPr>
            <a:lvl2pPr>
              <a:lnSpc>
                <a:spcPct val="150000"/>
              </a:lnSpc>
              <a:defRPr sz="2000">
                <a:solidFill>
                  <a:schemeClr val="tx2"/>
                </a:solidFill>
              </a:defRPr>
            </a:lvl2pPr>
            <a:lvl3pPr>
              <a:lnSpc>
                <a:spcPct val="150000"/>
              </a:lnSpc>
              <a:defRPr sz="2000">
                <a:solidFill>
                  <a:schemeClr val="tx2"/>
                </a:solidFill>
              </a:defRPr>
            </a:lvl3pPr>
            <a:lvl4pPr>
              <a:lnSpc>
                <a:spcPct val="150000"/>
              </a:lnSpc>
              <a:defRPr sz="2000">
                <a:solidFill>
                  <a:schemeClr val="tx2"/>
                </a:solidFill>
              </a:defRPr>
            </a:lvl4pPr>
            <a:lvl5pPr>
              <a:lnSpc>
                <a:spcPct val="150000"/>
              </a:lnSpc>
              <a:defRPr sz="2000">
                <a:solidFill>
                  <a:schemeClr val="tx2"/>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extplatzhalter 5">
            <a:extLst>
              <a:ext uri="{FF2B5EF4-FFF2-40B4-BE49-F238E27FC236}">
                <a16:creationId xmlns:a16="http://schemas.microsoft.com/office/drawing/2014/main" id="{84E10E12-B593-4D4E-AD2F-D6DCDB6B73C9}"/>
              </a:ext>
            </a:extLst>
          </p:cNvPr>
          <p:cNvSpPr>
            <a:spLocks noGrp="1"/>
          </p:cNvSpPr>
          <p:nvPr>
            <p:ph type="body" sz="quarter" idx="11"/>
          </p:nvPr>
        </p:nvSpPr>
        <p:spPr>
          <a:xfrm>
            <a:off x="1307690" y="1520826"/>
            <a:ext cx="10279473" cy="4321174"/>
          </a:xfrm>
        </p:spPr>
        <p:txBody>
          <a:bodyPr/>
          <a:lstStyle>
            <a:lvl1pPr>
              <a:lnSpc>
                <a:spcPct val="150000"/>
              </a:lnSpc>
              <a:defRPr sz="2000"/>
            </a:lvl1pPr>
            <a:lvl2pPr>
              <a:lnSpc>
                <a:spcPct val="150000"/>
              </a:lnSpc>
              <a:defRPr sz="2000"/>
            </a:lvl2pPr>
            <a:lvl3pPr>
              <a:lnSpc>
                <a:spcPct val="150000"/>
              </a:lnSpc>
              <a:defRPr sz="2000"/>
            </a:lvl3pPr>
            <a:lvl4pPr>
              <a:lnSpc>
                <a:spcPct val="150000"/>
              </a:lnSpc>
              <a:defRPr sz="2000"/>
            </a:lvl4pPr>
            <a:lvl5pPr>
              <a:lnSpc>
                <a:spcPct val="150000"/>
              </a:lnSpc>
              <a:defRPr sz="20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4080986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el, le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Tree>
    <p:extLst>
      <p:ext uri="{BB962C8B-B14F-4D97-AF65-F5344CB8AC3E}">
        <p14:creationId xmlns:p14="http://schemas.microsoft.com/office/powerpoint/2010/main" val="31780129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Vollfläche">
    <p:spTree>
      <p:nvGrpSpPr>
        <p:cNvPr id="1" name=""/>
        <p:cNvGrpSpPr/>
        <p:nvPr/>
      </p:nvGrpSpPr>
      <p:grpSpPr>
        <a:xfrm>
          <a:off x="0" y="0"/>
          <a:ext cx="0" cy="0"/>
          <a:chOff x="0" y="0"/>
          <a:chExt cx="0" cy="0"/>
        </a:xfrm>
      </p:grpSpPr>
      <p:sp>
        <p:nvSpPr>
          <p:cNvPr id="4" name="Medienplatzhalter 3">
            <a:extLst>
              <a:ext uri="{FF2B5EF4-FFF2-40B4-BE49-F238E27FC236}">
                <a16:creationId xmlns:a16="http://schemas.microsoft.com/office/drawing/2014/main" id="{9BA67165-0A5A-AE4C-95D9-D99246F57EF5}"/>
              </a:ext>
            </a:extLst>
          </p:cNvPr>
          <p:cNvSpPr>
            <a:spLocks noGrp="1"/>
          </p:cNvSpPr>
          <p:nvPr>
            <p:ph type="media" sz="quarter" idx="10"/>
          </p:nvPr>
        </p:nvSpPr>
        <p:spPr>
          <a:xfrm>
            <a:off x="-147638" y="-187325"/>
            <a:ext cx="12506326" cy="7246938"/>
          </a:xfrm>
        </p:spPr>
        <p:txBody>
          <a:bodyPr/>
          <a:lstStyle/>
          <a:p>
            <a:endParaRPr lang="de-DE"/>
          </a:p>
        </p:txBody>
      </p:sp>
      <p:sp>
        <p:nvSpPr>
          <p:cNvPr id="3" name="Titel 1">
            <a:extLst>
              <a:ext uri="{FF2B5EF4-FFF2-40B4-BE49-F238E27FC236}">
                <a16:creationId xmlns:a16="http://schemas.microsoft.com/office/drawing/2014/main" id="{9A862949-0F84-E141-8032-AA23D4ED4984}"/>
              </a:ext>
            </a:extLst>
          </p:cNvPr>
          <p:cNvSpPr>
            <a:spLocks noGrp="1"/>
          </p:cNvSpPr>
          <p:nvPr>
            <p:ph type="title"/>
          </p:nvPr>
        </p:nvSpPr>
        <p:spPr>
          <a:xfrm>
            <a:off x="608013" y="101680"/>
            <a:ext cx="10979150" cy="1143001"/>
          </a:xfrm>
        </p:spPr>
        <p:txBody>
          <a:bodyPr/>
          <a:lstStyle/>
          <a:p>
            <a:r>
              <a:rPr lang="de-DE" dirty="0"/>
              <a:t>Mastertitelformat bearbeiten</a:t>
            </a:r>
          </a:p>
        </p:txBody>
      </p:sp>
    </p:spTree>
    <p:extLst>
      <p:ext uri="{BB962C8B-B14F-4D97-AF65-F5344CB8AC3E}">
        <p14:creationId xmlns:p14="http://schemas.microsoft.com/office/powerpoint/2010/main" val="21515720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3B72C265-2384-1047-B247-BED4E5DD8811}"/>
              </a:ext>
            </a:extLst>
          </p:cNvPr>
          <p:cNvSpPr>
            <a:spLocks noGrp="1"/>
          </p:cNvSpPr>
          <p:nvPr>
            <p:ph type="pic" sz="quarter" idx="10"/>
          </p:nvPr>
        </p:nvSpPr>
        <p:spPr>
          <a:xfrm>
            <a:off x="-196850" y="-314325"/>
            <a:ext cx="12585700" cy="7354888"/>
          </a:xfrm>
        </p:spPr>
        <p:txBody>
          <a:bodyPr/>
          <a:lstStyle/>
          <a:p>
            <a:endParaRPr lang="de-DE"/>
          </a:p>
        </p:txBody>
      </p:sp>
      <p:sp>
        <p:nvSpPr>
          <p:cNvPr id="4" name="Titel 1">
            <a:extLst>
              <a:ext uri="{FF2B5EF4-FFF2-40B4-BE49-F238E27FC236}">
                <a16:creationId xmlns:a16="http://schemas.microsoft.com/office/drawing/2014/main" id="{32D034CD-831E-F54C-9182-631D66E0F442}"/>
              </a:ext>
            </a:extLst>
          </p:cNvPr>
          <p:cNvSpPr>
            <a:spLocks noGrp="1"/>
          </p:cNvSpPr>
          <p:nvPr>
            <p:ph type="title"/>
          </p:nvPr>
        </p:nvSpPr>
        <p:spPr>
          <a:xfrm>
            <a:off x="608013" y="101680"/>
            <a:ext cx="10979150" cy="1143001"/>
          </a:xfrm>
        </p:spPr>
        <p:txBody>
          <a:bodyPr/>
          <a:lstStyle/>
          <a:p>
            <a:r>
              <a:rPr lang="de-DE" dirty="0"/>
              <a:t>Mastertitelformat bearbeiten</a:t>
            </a:r>
          </a:p>
        </p:txBody>
      </p:sp>
    </p:spTree>
    <p:extLst>
      <p:ext uri="{BB962C8B-B14F-4D97-AF65-F5344CB8AC3E}">
        <p14:creationId xmlns:p14="http://schemas.microsoft.com/office/powerpoint/2010/main" val="599643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ld Vollfläche transparent">
    <p:bg>
      <p:bgRef idx="1001">
        <a:schemeClr val="bg1"/>
      </p:bgRef>
    </p:bg>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4DEA54DE-7E45-294C-9AFF-E577852AE665}"/>
              </a:ext>
            </a:extLst>
          </p:cNvPr>
          <p:cNvSpPr>
            <a:spLocks noGrp="1"/>
          </p:cNvSpPr>
          <p:nvPr>
            <p:ph type="pic" sz="quarter" idx="10"/>
          </p:nvPr>
        </p:nvSpPr>
        <p:spPr>
          <a:xfrm>
            <a:off x="-157163" y="-255588"/>
            <a:ext cx="12585701" cy="7305676"/>
          </a:xfrm>
        </p:spPr>
        <p:txBody>
          <a:bodyPr/>
          <a:lstStyle/>
          <a:p>
            <a:endParaRPr lang="de-DE"/>
          </a:p>
        </p:txBody>
      </p:sp>
      <p:sp>
        <p:nvSpPr>
          <p:cNvPr id="2" name="Rechteck 1">
            <a:extLst>
              <a:ext uri="{FF2B5EF4-FFF2-40B4-BE49-F238E27FC236}">
                <a16:creationId xmlns:a16="http://schemas.microsoft.com/office/drawing/2014/main" id="{15E60F35-117E-2040-B119-3E3BF2FE558D}"/>
              </a:ext>
            </a:extLst>
          </p:cNvPr>
          <p:cNvSpPr/>
          <p:nvPr userDrawn="1"/>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4" name="Titel 1">
            <a:extLst>
              <a:ext uri="{FF2B5EF4-FFF2-40B4-BE49-F238E27FC236}">
                <a16:creationId xmlns:a16="http://schemas.microsoft.com/office/drawing/2014/main" id="{E1F7DD75-BFBF-464C-989F-12F6AD6CF917}"/>
              </a:ext>
            </a:extLst>
          </p:cNvPr>
          <p:cNvSpPr>
            <a:spLocks noGrp="1"/>
          </p:cNvSpPr>
          <p:nvPr>
            <p:ph type="title"/>
          </p:nvPr>
        </p:nvSpPr>
        <p:spPr>
          <a:xfrm>
            <a:off x="608013" y="2513377"/>
            <a:ext cx="8373617" cy="1039092"/>
          </a:xfrm>
        </p:spPr>
        <p:txBody>
          <a:bodyPr/>
          <a:lstStyle/>
          <a:p>
            <a:r>
              <a:rPr lang="de-DE" dirty="0"/>
              <a:t>Mastertitelformat bearbeiten</a:t>
            </a:r>
          </a:p>
        </p:txBody>
      </p:sp>
      <p:sp>
        <p:nvSpPr>
          <p:cNvPr id="7" name="Textplatzhalter 6">
            <a:extLst>
              <a:ext uri="{FF2B5EF4-FFF2-40B4-BE49-F238E27FC236}">
                <a16:creationId xmlns:a16="http://schemas.microsoft.com/office/drawing/2014/main" id="{0FF2C474-8B02-41CF-82F2-E2EA2EB7DB0C}"/>
              </a:ext>
            </a:extLst>
          </p:cNvPr>
          <p:cNvSpPr>
            <a:spLocks noGrp="1"/>
          </p:cNvSpPr>
          <p:nvPr>
            <p:ph type="body" sz="quarter" idx="11" hasCustomPrompt="1"/>
          </p:nvPr>
        </p:nvSpPr>
        <p:spPr>
          <a:xfrm>
            <a:off x="1156531" y="4492499"/>
            <a:ext cx="3470275" cy="1968122"/>
          </a:xfrm>
        </p:spPr>
        <p:txBody>
          <a:bodyPr/>
          <a:lstStyle>
            <a:lvl1pPr>
              <a:defRPr/>
            </a:lvl1pPr>
          </a:lstStyle>
          <a:p>
            <a:pPr algn="ctr"/>
            <a:r>
              <a:rPr lang="de-DE" dirty="0"/>
              <a:t>Das gewünschte Bild über den Platzhalter einfügen. Bild markieren, Transparenz über Bildformat -&gt; Transparenz auf 65 % stellen. Bitte nur die vorgegebene Überschrift („Titel hinzufügen“) verwenden, diese Box löschen.</a:t>
            </a:r>
          </a:p>
          <a:p>
            <a:pPr lvl="4"/>
            <a:endParaRPr lang="de-DE" dirty="0"/>
          </a:p>
        </p:txBody>
      </p:sp>
    </p:spTree>
    <p:extLst>
      <p:ext uri="{BB962C8B-B14F-4D97-AF65-F5344CB8AC3E}">
        <p14:creationId xmlns:p14="http://schemas.microsoft.com/office/powerpoint/2010/main" val="161130056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el, le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5277597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el, Zwischenüberschrift, Inhalt">
    <p:spTree>
      <p:nvGrpSpPr>
        <p:cNvPr id="1" name=""/>
        <p:cNvGrpSpPr/>
        <p:nvPr/>
      </p:nvGrpSpPr>
      <p:grpSpPr>
        <a:xfrm>
          <a:off x="0" y="0"/>
          <a:ext cx="0" cy="0"/>
          <a:chOff x="0" y="0"/>
          <a:chExt cx="0" cy="0"/>
        </a:xfrm>
      </p:grpSpPr>
      <p:sp>
        <p:nvSpPr>
          <p:cNvPr id="9" name="Inhaltsplatzhalter 2"/>
          <p:cNvSpPr>
            <a:spLocks noGrp="1"/>
          </p:cNvSpPr>
          <p:nvPr>
            <p:ph idx="1"/>
          </p:nvPr>
        </p:nvSpPr>
        <p:spPr>
          <a:xfrm>
            <a:off x="608013" y="1855255"/>
            <a:ext cx="10979150" cy="3986745"/>
          </a:xfrm>
        </p:spPr>
        <p:txBody>
          <a:bodyPr/>
          <a:lstStyle>
            <a:lvl2pPr>
              <a:defRPr sz="1600"/>
            </a:lvl2pPr>
            <a:lvl3pPr>
              <a:defRPr sz="1400"/>
            </a:lvl3pPr>
            <a:lvl4pPr>
              <a:defRPr sz="1200"/>
            </a:lvl4pPr>
            <a:lvl5pPr>
              <a:defRPr sz="11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2"/>
          <p:cNvSpPr>
            <a:spLocks noGrp="1"/>
          </p:cNvSpPr>
          <p:nvPr>
            <p:ph type="body" idx="13"/>
          </p:nvPr>
        </p:nvSpPr>
        <p:spPr>
          <a:xfrm>
            <a:off x="609599" y="1520825"/>
            <a:ext cx="10977563" cy="334430"/>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5" name="Titel 1">
            <a:extLst>
              <a:ext uri="{FF2B5EF4-FFF2-40B4-BE49-F238E27FC236}">
                <a16:creationId xmlns:a16="http://schemas.microsoft.com/office/drawing/2014/main" id="{46CF3068-F347-3544-9F9B-4C3449561DAD}"/>
              </a:ext>
            </a:extLst>
          </p:cNvPr>
          <p:cNvSpPr>
            <a:spLocks noGrp="1"/>
          </p:cNvSpPr>
          <p:nvPr>
            <p:ph type="title"/>
          </p:nvPr>
        </p:nvSpPr>
        <p:spPr>
          <a:xfrm>
            <a:off x="608013" y="101680"/>
            <a:ext cx="10979150" cy="1143001"/>
          </a:xfrm>
        </p:spPr>
        <p:txBody>
          <a:bodyPr/>
          <a:lstStyle/>
          <a:p>
            <a:r>
              <a:rPr lang="de-DE" dirty="0"/>
              <a:t>Mastertitelformat bearbeiten</a:t>
            </a:r>
          </a:p>
        </p:txBody>
      </p:sp>
    </p:spTree>
    <p:extLst>
      <p:ext uri="{BB962C8B-B14F-4D97-AF65-F5344CB8AC3E}">
        <p14:creationId xmlns:p14="http://schemas.microsoft.com/office/powerpoint/2010/main" val="17204788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itel,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
        <p:nvSpPr>
          <p:cNvPr id="3" name="Inhaltsplatzhalter 2"/>
          <p:cNvSpPr>
            <a:spLocks noGrp="1"/>
          </p:cNvSpPr>
          <p:nvPr>
            <p:ph sz="half" idx="1"/>
          </p:nvPr>
        </p:nvSpPr>
        <p:spPr>
          <a:xfrm>
            <a:off x="609600" y="1520824"/>
            <a:ext cx="5410200" cy="4321175"/>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6172200" y="1520826"/>
            <a:ext cx="5410200" cy="4321174"/>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41766606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el, zwei Inhalte, zwei Bil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
        <p:nvSpPr>
          <p:cNvPr id="3" name="Inhaltsplatzhalter 2"/>
          <p:cNvSpPr>
            <a:spLocks noGrp="1"/>
          </p:cNvSpPr>
          <p:nvPr>
            <p:ph sz="half" idx="1"/>
          </p:nvPr>
        </p:nvSpPr>
        <p:spPr>
          <a:xfrm>
            <a:off x="609600" y="1520825"/>
            <a:ext cx="5410200" cy="1205122"/>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6172200" y="1520825"/>
            <a:ext cx="5410200" cy="1205122"/>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Bildplatzhalter 5">
            <a:extLst>
              <a:ext uri="{FF2B5EF4-FFF2-40B4-BE49-F238E27FC236}">
                <a16:creationId xmlns:a16="http://schemas.microsoft.com/office/drawing/2014/main" id="{AD73CD91-0BC1-C04A-A752-31B525E73BEF}"/>
              </a:ext>
            </a:extLst>
          </p:cNvPr>
          <p:cNvSpPr>
            <a:spLocks noGrp="1"/>
          </p:cNvSpPr>
          <p:nvPr>
            <p:ph type="pic" sz="quarter" idx="10"/>
          </p:nvPr>
        </p:nvSpPr>
        <p:spPr>
          <a:xfrm>
            <a:off x="608013" y="2803525"/>
            <a:ext cx="5411787" cy="3038475"/>
          </a:xfrm>
        </p:spPr>
        <p:txBody>
          <a:bodyPr/>
          <a:lstStyle/>
          <a:p>
            <a:endParaRPr lang="de-DE"/>
          </a:p>
        </p:txBody>
      </p:sp>
      <p:sp>
        <p:nvSpPr>
          <p:cNvPr id="7" name="Bildplatzhalter 5">
            <a:extLst>
              <a:ext uri="{FF2B5EF4-FFF2-40B4-BE49-F238E27FC236}">
                <a16:creationId xmlns:a16="http://schemas.microsoft.com/office/drawing/2014/main" id="{CCE80233-1609-7E49-9157-D326B9449999}"/>
              </a:ext>
            </a:extLst>
          </p:cNvPr>
          <p:cNvSpPr>
            <a:spLocks noGrp="1"/>
          </p:cNvSpPr>
          <p:nvPr>
            <p:ph type="pic" sz="quarter" idx="11"/>
          </p:nvPr>
        </p:nvSpPr>
        <p:spPr>
          <a:xfrm>
            <a:off x="6172200" y="2801039"/>
            <a:ext cx="5411787" cy="3038475"/>
          </a:xfrm>
        </p:spPr>
        <p:txBody>
          <a:bodyPr/>
          <a:lstStyle/>
          <a:p>
            <a:endParaRPr lang="de-DE"/>
          </a:p>
        </p:txBody>
      </p:sp>
    </p:spTree>
    <p:extLst>
      <p:ext uri="{BB962C8B-B14F-4D97-AF65-F5344CB8AC3E}">
        <p14:creationId xmlns:p14="http://schemas.microsoft.com/office/powerpoint/2010/main" val="370376142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Titel, zwei Zwischenüberschriften, 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Mastertitelformat bearbeiten</a:t>
            </a:r>
          </a:p>
        </p:txBody>
      </p:sp>
      <p:sp>
        <p:nvSpPr>
          <p:cNvPr id="3" name="Textplatzhalter 2"/>
          <p:cNvSpPr>
            <a:spLocks noGrp="1"/>
          </p:cNvSpPr>
          <p:nvPr>
            <p:ph type="body" idx="1"/>
          </p:nvPr>
        </p:nvSpPr>
        <p:spPr>
          <a:xfrm>
            <a:off x="609600" y="1530893"/>
            <a:ext cx="5386388" cy="324362"/>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609600" y="1855255"/>
            <a:ext cx="5386388" cy="3986745"/>
          </a:xfrm>
        </p:spPr>
        <p:txBody>
          <a:bodyPr>
            <a:normAutofit/>
          </a:bodyPr>
          <a:lstStyle>
            <a:lvl1pPr>
              <a:defRPr sz="1700">
                <a:solidFill>
                  <a:srgbClr val="706F6F"/>
                </a:solidFill>
              </a:defRPr>
            </a:lvl1pPr>
            <a:lvl2pPr>
              <a:defRPr sz="17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2838" y="1530893"/>
            <a:ext cx="5389562" cy="324362"/>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6192838" y="1855256"/>
            <a:ext cx="5389562" cy="3986744"/>
          </a:xfrm>
        </p:spPr>
        <p:txBody>
          <a:bodyPr>
            <a:normAutofit/>
          </a:bodyPr>
          <a:lstStyle>
            <a:lvl1pPr>
              <a:defRPr sz="1700"/>
            </a:lvl1pPr>
            <a:lvl2pPr>
              <a:defRPr sz="17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4263408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 zwei Zwischenüberschriften, zwei Inhalte, zwei Bil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Mastertitelformat bearbeiten</a:t>
            </a:r>
          </a:p>
        </p:txBody>
      </p:sp>
      <p:sp>
        <p:nvSpPr>
          <p:cNvPr id="3" name="Textplatzhalter 2"/>
          <p:cNvSpPr>
            <a:spLocks noGrp="1"/>
          </p:cNvSpPr>
          <p:nvPr>
            <p:ph type="body" idx="1"/>
          </p:nvPr>
        </p:nvSpPr>
        <p:spPr>
          <a:xfrm>
            <a:off x="609600" y="1530893"/>
            <a:ext cx="5386388" cy="324362"/>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609600" y="1855256"/>
            <a:ext cx="5386388" cy="1448662"/>
          </a:xfrm>
        </p:spPr>
        <p:txBody>
          <a:bodyPr>
            <a:normAutofit/>
          </a:bodyPr>
          <a:lstStyle>
            <a:lvl1pPr>
              <a:defRPr sz="1700">
                <a:solidFill>
                  <a:srgbClr val="706F6F"/>
                </a:solidFill>
              </a:defRPr>
            </a:lvl1pPr>
            <a:lvl2pPr>
              <a:defRPr sz="17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2838" y="1530893"/>
            <a:ext cx="5389562" cy="324362"/>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6192838" y="1855256"/>
            <a:ext cx="5389562" cy="1448662"/>
          </a:xfrm>
        </p:spPr>
        <p:txBody>
          <a:bodyPr>
            <a:normAutofit/>
          </a:bodyPr>
          <a:lstStyle>
            <a:lvl1pPr>
              <a:defRPr sz="1700"/>
            </a:lvl1pPr>
            <a:lvl2pPr>
              <a:defRPr sz="1700"/>
            </a:lvl2pPr>
            <a:lvl3pPr>
              <a:defRPr sz="1600"/>
            </a:lvl3pPr>
            <a:lvl4pPr>
              <a:defRPr sz="1400"/>
            </a:lvl4pPr>
            <a:lvl5pPr>
              <a:defRPr sz="14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Bildplatzhalter 5">
            <a:extLst>
              <a:ext uri="{FF2B5EF4-FFF2-40B4-BE49-F238E27FC236}">
                <a16:creationId xmlns:a16="http://schemas.microsoft.com/office/drawing/2014/main" id="{6491D70F-E888-4045-868A-9A934BA5D9A7}"/>
              </a:ext>
            </a:extLst>
          </p:cNvPr>
          <p:cNvSpPr>
            <a:spLocks noGrp="1"/>
          </p:cNvSpPr>
          <p:nvPr>
            <p:ph type="pic" sz="quarter" idx="10"/>
          </p:nvPr>
        </p:nvSpPr>
        <p:spPr>
          <a:xfrm>
            <a:off x="608013" y="3303918"/>
            <a:ext cx="5391149" cy="2538081"/>
          </a:xfrm>
        </p:spPr>
        <p:txBody>
          <a:bodyPr/>
          <a:lstStyle/>
          <a:p>
            <a:endParaRPr lang="de-DE"/>
          </a:p>
        </p:txBody>
      </p:sp>
      <p:sp>
        <p:nvSpPr>
          <p:cNvPr id="8" name="Bildplatzhalter 5">
            <a:extLst>
              <a:ext uri="{FF2B5EF4-FFF2-40B4-BE49-F238E27FC236}">
                <a16:creationId xmlns:a16="http://schemas.microsoft.com/office/drawing/2014/main" id="{5D14193D-5D40-264C-A68B-F249B26F8F52}"/>
              </a:ext>
            </a:extLst>
          </p:cNvPr>
          <p:cNvSpPr>
            <a:spLocks noGrp="1"/>
          </p:cNvSpPr>
          <p:nvPr>
            <p:ph type="pic" sz="quarter" idx="11"/>
          </p:nvPr>
        </p:nvSpPr>
        <p:spPr>
          <a:xfrm>
            <a:off x="6197601" y="3303918"/>
            <a:ext cx="5384799" cy="2538082"/>
          </a:xfrm>
        </p:spPr>
        <p:txBody>
          <a:bodyPr/>
          <a:lstStyle/>
          <a:p>
            <a:endParaRPr lang="de-DE"/>
          </a:p>
        </p:txBody>
      </p:sp>
    </p:spTree>
    <p:extLst>
      <p:ext uri="{BB962C8B-B14F-4D97-AF65-F5344CB8AC3E}">
        <p14:creationId xmlns:p14="http://schemas.microsoft.com/office/powerpoint/2010/main" val="30814009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 dr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
        <p:nvSpPr>
          <p:cNvPr id="3" name="Inhaltsplatzhalter 2"/>
          <p:cNvSpPr>
            <a:spLocks noGrp="1"/>
          </p:cNvSpPr>
          <p:nvPr>
            <p:ph sz="half" idx="1"/>
          </p:nvPr>
        </p:nvSpPr>
        <p:spPr>
          <a:xfrm>
            <a:off x="609600" y="1520824"/>
            <a:ext cx="3571337" cy="4321176"/>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4310331" y="1520824"/>
            <a:ext cx="3571337" cy="4321176"/>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Inhaltsplatzhalter 3">
            <a:extLst>
              <a:ext uri="{FF2B5EF4-FFF2-40B4-BE49-F238E27FC236}">
                <a16:creationId xmlns:a16="http://schemas.microsoft.com/office/drawing/2014/main" id="{FFAE8A9E-ED85-DB4D-87FB-03F3ACC9F281}"/>
              </a:ext>
            </a:extLst>
          </p:cNvPr>
          <p:cNvSpPr>
            <a:spLocks noGrp="1"/>
          </p:cNvSpPr>
          <p:nvPr>
            <p:ph sz="half" idx="10"/>
          </p:nvPr>
        </p:nvSpPr>
        <p:spPr>
          <a:xfrm>
            <a:off x="8011063" y="1520824"/>
            <a:ext cx="3571337" cy="4321176"/>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5361344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el, drei Zwischenüberschriften, dr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
        <p:nvSpPr>
          <p:cNvPr id="3" name="Inhaltsplatzhalter 2"/>
          <p:cNvSpPr>
            <a:spLocks noGrp="1"/>
          </p:cNvSpPr>
          <p:nvPr>
            <p:ph sz="half" idx="1"/>
          </p:nvPr>
        </p:nvSpPr>
        <p:spPr>
          <a:xfrm>
            <a:off x="609600" y="1841477"/>
            <a:ext cx="3571337" cy="4000523"/>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extplatzhalter 2">
            <a:extLst>
              <a:ext uri="{FF2B5EF4-FFF2-40B4-BE49-F238E27FC236}">
                <a16:creationId xmlns:a16="http://schemas.microsoft.com/office/drawing/2014/main" id="{82D0E903-7614-A140-B92F-52362A32047D}"/>
              </a:ext>
            </a:extLst>
          </p:cNvPr>
          <p:cNvSpPr>
            <a:spLocks noGrp="1"/>
          </p:cNvSpPr>
          <p:nvPr>
            <p:ph type="body" idx="11"/>
          </p:nvPr>
        </p:nvSpPr>
        <p:spPr>
          <a:xfrm>
            <a:off x="609600" y="1520825"/>
            <a:ext cx="3571336" cy="334430"/>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9" name="Inhaltsplatzhalter 2">
            <a:extLst>
              <a:ext uri="{FF2B5EF4-FFF2-40B4-BE49-F238E27FC236}">
                <a16:creationId xmlns:a16="http://schemas.microsoft.com/office/drawing/2014/main" id="{8B47C00C-BFF4-4BD6-B6A4-82489757A7C5}"/>
              </a:ext>
            </a:extLst>
          </p:cNvPr>
          <p:cNvSpPr>
            <a:spLocks noGrp="1"/>
          </p:cNvSpPr>
          <p:nvPr>
            <p:ph sz="half" idx="12"/>
          </p:nvPr>
        </p:nvSpPr>
        <p:spPr>
          <a:xfrm>
            <a:off x="8011063" y="1831409"/>
            <a:ext cx="3571337" cy="4010591"/>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platzhalter 2">
            <a:extLst>
              <a:ext uri="{FF2B5EF4-FFF2-40B4-BE49-F238E27FC236}">
                <a16:creationId xmlns:a16="http://schemas.microsoft.com/office/drawing/2014/main" id="{94F6C2CB-1D01-4FCA-9749-F27FA0BD4D89}"/>
              </a:ext>
            </a:extLst>
          </p:cNvPr>
          <p:cNvSpPr>
            <a:spLocks noGrp="1"/>
          </p:cNvSpPr>
          <p:nvPr>
            <p:ph type="body" idx="13"/>
          </p:nvPr>
        </p:nvSpPr>
        <p:spPr>
          <a:xfrm>
            <a:off x="8011063" y="1520825"/>
            <a:ext cx="3571336" cy="324362"/>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11" name="Inhaltsplatzhalter 2">
            <a:extLst>
              <a:ext uri="{FF2B5EF4-FFF2-40B4-BE49-F238E27FC236}">
                <a16:creationId xmlns:a16="http://schemas.microsoft.com/office/drawing/2014/main" id="{89BA9899-8531-4F70-AD2C-B9B45E1F981E}"/>
              </a:ext>
            </a:extLst>
          </p:cNvPr>
          <p:cNvSpPr>
            <a:spLocks noGrp="1"/>
          </p:cNvSpPr>
          <p:nvPr>
            <p:ph sz="half" idx="14"/>
          </p:nvPr>
        </p:nvSpPr>
        <p:spPr>
          <a:xfrm>
            <a:off x="4310331" y="1831409"/>
            <a:ext cx="3571337" cy="4010591"/>
          </a:xfrm>
        </p:spPr>
        <p:txBody>
          <a:bodyPr>
            <a:normAutofit/>
          </a:bodyPr>
          <a:lstStyle>
            <a:lvl1pPr>
              <a:defRPr sz="1700"/>
            </a:lvl1pPr>
            <a:lvl2pPr>
              <a:defRPr sz="17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2">
            <a:extLst>
              <a:ext uri="{FF2B5EF4-FFF2-40B4-BE49-F238E27FC236}">
                <a16:creationId xmlns:a16="http://schemas.microsoft.com/office/drawing/2014/main" id="{3CA51ED2-ABDA-4C93-A262-E3E7B17C64C4}"/>
              </a:ext>
            </a:extLst>
          </p:cNvPr>
          <p:cNvSpPr>
            <a:spLocks noGrp="1"/>
          </p:cNvSpPr>
          <p:nvPr>
            <p:ph type="body" idx="15"/>
          </p:nvPr>
        </p:nvSpPr>
        <p:spPr>
          <a:xfrm>
            <a:off x="4310331" y="1520825"/>
            <a:ext cx="3571336" cy="324362"/>
          </a:xfrm>
        </p:spPr>
        <p:txBody>
          <a:bodyPr anchor="b">
            <a:noAutofit/>
          </a:bodyPr>
          <a:lstStyle>
            <a:lvl1pPr marL="0" indent="0">
              <a:buNone/>
              <a:defRPr sz="1700" b="0" cap="all" baseline="0">
                <a:solidFill>
                  <a:srgbClr val="32B9B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Tree>
    <p:extLst>
      <p:ext uri="{BB962C8B-B14F-4D97-AF65-F5344CB8AC3E}">
        <p14:creationId xmlns:p14="http://schemas.microsoft.com/office/powerpoint/2010/main" val="30100837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ild mit Beschriftung">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585788" y="1520825"/>
            <a:ext cx="7827962" cy="43150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640763" y="1520826"/>
            <a:ext cx="2946400" cy="4315064"/>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a:t>Mastertextformat bearbeiten</a:t>
            </a:r>
          </a:p>
        </p:txBody>
      </p:sp>
      <p:sp>
        <p:nvSpPr>
          <p:cNvPr id="5" name="Titel 1">
            <a:extLst>
              <a:ext uri="{FF2B5EF4-FFF2-40B4-BE49-F238E27FC236}">
                <a16:creationId xmlns:a16="http://schemas.microsoft.com/office/drawing/2014/main" id="{D041A20A-43F5-C94E-9CA6-0C1F8A5BF50B}"/>
              </a:ext>
            </a:extLst>
          </p:cNvPr>
          <p:cNvSpPr>
            <a:spLocks noGrp="1"/>
          </p:cNvSpPr>
          <p:nvPr>
            <p:ph type="title"/>
          </p:nvPr>
        </p:nvSpPr>
        <p:spPr>
          <a:xfrm>
            <a:off x="608013" y="101680"/>
            <a:ext cx="10979150" cy="1143001"/>
          </a:xfrm>
        </p:spPr>
        <p:txBody>
          <a:bodyPr/>
          <a:lstStyle/>
          <a:p>
            <a:r>
              <a:rPr lang="de-DE" dirty="0"/>
              <a:t>Mastertitelformat bearbeiten</a:t>
            </a:r>
          </a:p>
        </p:txBody>
      </p:sp>
    </p:spTree>
    <p:extLst>
      <p:ext uri="{BB962C8B-B14F-4D97-AF65-F5344CB8AC3E}">
        <p14:creationId xmlns:p14="http://schemas.microsoft.com/office/powerpoint/2010/main" val="25106971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Konta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Mastertitelformat bearbeiten</a:t>
            </a:r>
          </a:p>
        </p:txBody>
      </p:sp>
      <p:sp>
        <p:nvSpPr>
          <p:cNvPr id="3" name="Textplatzhalter 11"/>
          <p:cNvSpPr>
            <a:spLocks noGrp="1"/>
          </p:cNvSpPr>
          <p:nvPr>
            <p:ph type="body" sz="quarter" idx="15" hasCustomPrompt="1"/>
          </p:nvPr>
        </p:nvSpPr>
        <p:spPr>
          <a:xfrm>
            <a:off x="3032037" y="3016051"/>
            <a:ext cx="8236207" cy="531466"/>
          </a:xfrm>
        </p:spPr>
        <p:txBody>
          <a:bodyPr>
            <a:normAutofit/>
          </a:bodyPr>
          <a:lstStyle>
            <a:lvl1pPr marL="0" indent="0">
              <a:buFont typeface="Arial" panose="020B0604020202020204" pitchFamily="34" charset="0"/>
              <a:buNone/>
              <a:defRPr lang="de-DE" sz="2400" b="1" i="1" spc="90" baseline="0" dirty="0" smtClean="0">
                <a:solidFill>
                  <a:schemeClr val="accent1"/>
                </a:solidFill>
                <a:latin typeface="Calibri" panose="020F0502020204030204" pitchFamily="34" charset="0"/>
                <a:ea typeface="Roboto Lt" pitchFamily="2" charset="0"/>
                <a:cs typeface="Calibri" panose="020F0502020204030204" pitchFamily="34" charset="0"/>
              </a:defRPr>
            </a:lvl1pPr>
            <a:lvl2pPr marL="342892" indent="0">
              <a:buNone/>
              <a:defRPr lang="de-DE" dirty="0" smtClean="0"/>
            </a:lvl2pPr>
            <a:lvl3pPr marL="685783" indent="0">
              <a:buNone/>
              <a:defRPr lang="de-DE" dirty="0" smtClean="0"/>
            </a:lvl3pPr>
            <a:lvl4pPr marL="1028675" indent="0">
              <a:buNone/>
              <a:defRPr lang="de-DE" dirty="0" smtClean="0"/>
            </a:lvl4pPr>
            <a:lvl5pPr marL="1371566" indent="0">
              <a:buNone/>
              <a:defRPr lang="de-DE" dirty="0"/>
            </a:lvl5pPr>
          </a:lstStyle>
          <a:p>
            <a:pPr lvl="0"/>
            <a:r>
              <a:rPr lang="de-DE" dirty="0"/>
              <a:t>Name</a:t>
            </a:r>
          </a:p>
        </p:txBody>
      </p:sp>
      <p:sp>
        <p:nvSpPr>
          <p:cNvPr id="4" name="Textplatzhalter 11"/>
          <p:cNvSpPr>
            <a:spLocks noGrp="1"/>
          </p:cNvSpPr>
          <p:nvPr>
            <p:ph type="body" sz="quarter" idx="16" hasCustomPrompt="1"/>
          </p:nvPr>
        </p:nvSpPr>
        <p:spPr>
          <a:xfrm>
            <a:off x="3032036" y="5208557"/>
            <a:ext cx="8236207" cy="508178"/>
          </a:xfrm>
        </p:spPr>
        <p:txBody>
          <a:bodyPr>
            <a:normAutofit/>
          </a:bodyPr>
          <a:lstStyle>
            <a:lvl1pPr marL="0" indent="0">
              <a:buFont typeface="Arial" panose="020B0604020202020204" pitchFamily="34" charset="0"/>
              <a:buNone/>
              <a:defRPr lang="de-DE" sz="1800" i="1" spc="90" baseline="0" dirty="0" smtClean="0">
                <a:solidFill>
                  <a:schemeClr val="accent2"/>
                </a:solidFill>
                <a:latin typeface="Calibri" panose="020F0502020204030204" pitchFamily="34" charset="0"/>
                <a:ea typeface="Roboto Lt" pitchFamily="2" charset="0"/>
                <a:cs typeface="Calibri" panose="020F0502020204030204" pitchFamily="34" charset="0"/>
              </a:defRPr>
            </a:lvl1pPr>
            <a:lvl2pPr marL="342892" indent="0">
              <a:buNone/>
              <a:defRPr lang="de-DE" dirty="0" smtClean="0"/>
            </a:lvl2pPr>
            <a:lvl3pPr marL="685783" indent="0">
              <a:buNone/>
              <a:defRPr lang="de-DE" dirty="0" smtClean="0"/>
            </a:lvl3pPr>
            <a:lvl4pPr marL="1028675" indent="0">
              <a:buNone/>
              <a:defRPr lang="de-DE" dirty="0" smtClean="0"/>
            </a:lvl4pPr>
            <a:lvl5pPr marL="1371566" indent="0">
              <a:buNone/>
              <a:defRPr lang="de-DE" dirty="0"/>
            </a:lvl5pPr>
          </a:lstStyle>
          <a:p>
            <a:pPr lvl="0"/>
            <a:r>
              <a:rPr lang="de-DE" dirty="0"/>
              <a:t>mail@smartfactory.de</a:t>
            </a:r>
          </a:p>
        </p:txBody>
      </p:sp>
      <p:sp>
        <p:nvSpPr>
          <p:cNvPr id="5" name="Textplatzhalter 11"/>
          <p:cNvSpPr>
            <a:spLocks noGrp="1"/>
          </p:cNvSpPr>
          <p:nvPr>
            <p:ph type="body" sz="quarter" idx="17" hasCustomPrompt="1"/>
          </p:nvPr>
        </p:nvSpPr>
        <p:spPr>
          <a:xfrm>
            <a:off x="3032036" y="3387097"/>
            <a:ext cx="8236207" cy="408215"/>
          </a:xfrm>
        </p:spPr>
        <p:txBody>
          <a:bodyPr>
            <a:normAutofit/>
          </a:bodyPr>
          <a:lstStyle>
            <a:lvl1pPr marL="0" indent="0" algn="l">
              <a:lnSpc>
                <a:spcPct val="100000"/>
              </a:lnSpc>
              <a:spcBef>
                <a:spcPts val="0"/>
              </a:spcBef>
              <a:buFont typeface="Arial" panose="020B0604020202020204" pitchFamily="34" charset="0"/>
              <a:buNone/>
              <a:defRPr lang="de-DE" sz="1700" cap="all" spc="90" baseline="0" dirty="0" smtClean="0">
                <a:solidFill>
                  <a:schemeClr val="accent2"/>
                </a:solidFill>
                <a:latin typeface="Calibri" panose="020F0502020204030204" pitchFamily="34" charset="0"/>
                <a:ea typeface="Roboto Lt" pitchFamily="2" charset="0"/>
                <a:cs typeface="Calibri" panose="020F0502020204030204" pitchFamily="34" charset="0"/>
              </a:defRPr>
            </a:lvl1pPr>
            <a:lvl2pPr marL="342892" indent="0">
              <a:buNone/>
              <a:defRPr lang="de-DE" dirty="0" smtClean="0"/>
            </a:lvl2pPr>
            <a:lvl3pPr marL="685783" indent="0">
              <a:buNone/>
              <a:defRPr lang="de-DE" dirty="0" smtClean="0"/>
            </a:lvl3pPr>
            <a:lvl4pPr marL="1028675" indent="0">
              <a:buNone/>
              <a:defRPr lang="de-DE" dirty="0" smtClean="0"/>
            </a:lvl4pPr>
            <a:lvl5pPr marL="1371566" indent="0">
              <a:buNone/>
              <a:defRPr lang="de-DE" dirty="0"/>
            </a:lvl5pPr>
          </a:lstStyle>
          <a:p>
            <a:pPr lvl="0"/>
            <a:r>
              <a:rPr lang="de-DE" dirty="0"/>
              <a:t>FUNKTION / AUFGABE</a:t>
            </a:r>
          </a:p>
        </p:txBody>
      </p:sp>
      <p:sp>
        <p:nvSpPr>
          <p:cNvPr id="6" name="Bildplatzhalter 9"/>
          <p:cNvSpPr>
            <a:spLocks noGrp="1"/>
          </p:cNvSpPr>
          <p:nvPr>
            <p:ph type="pic" sz="quarter" idx="14"/>
          </p:nvPr>
        </p:nvSpPr>
        <p:spPr>
          <a:xfrm>
            <a:off x="585788" y="3075328"/>
            <a:ext cx="1864478" cy="2462384"/>
          </a:xfrm>
          <a:ln w="3175">
            <a:solidFill>
              <a:schemeClr val="bg2">
                <a:lumMod val="90000"/>
              </a:schemeClr>
            </a:solidFill>
          </a:ln>
        </p:spPr>
        <p:txBody>
          <a:bodyPr>
            <a:normAutofit/>
          </a:bodyPr>
          <a:lstStyle>
            <a:lvl1pPr>
              <a:defRPr sz="1200"/>
            </a:lvl1pPr>
          </a:lstStyle>
          <a:p>
            <a:r>
              <a:rPr lang="de-DE"/>
              <a:t>Bild durch Klicken auf Symbol hinzufügen</a:t>
            </a:r>
          </a:p>
        </p:txBody>
      </p:sp>
      <p:sp>
        <p:nvSpPr>
          <p:cNvPr id="7" name="Rechteck 6"/>
          <p:cNvSpPr/>
          <p:nvPr userDrawn="1"/>
        </p:nvSpPr>
        <p:spPr>
          <a:xfrm>
            <a:off x="3020326" y="3885838"/>
            <a:ext cx="5393424" cy="923330"/>
          </a:xfrm>
          <a:prstGeom prst="rect">
            <a:avLst/>
          </a:prstGeom>
        </p:spPr>
        <p:txBody>
          <a:bodyPr wrap="square">
            <a:spAutoFit/>
          </a:bodyPr>
          <a:lstStyle/>
          <a:p>
            <a:pPr>
              <a:spcAft>
                <a:spcPts val="0"/>
              </a:spcAft>
            </a:pPr>
            <a:r>
              <a:rPr lang="de-DE" sz="1800" spc="90" baseline="0" dirty="0">
                <a:solidFill>
                  <a:schemeClr val="accent4"/>
                </a:solidFill>
                <a:latin typeface="Calibri" panose="020F0502020204030204" pitchFamily="34" charset="0"/>
                <a:cs typeface="Calibri" panose="020F0502020204030204" pitchFamily="34" charset="0"/>
              </a:rPr>
              <a:t>Technologie-Initiative </a:t>
            </a:r>
            <a:r>
              <a:rPr lang="de-DE" sz="1800" spc="90" baseline="0" dirty="0" err="1">
                <a:solidFill>
                  <a:schemeClr val="accent4"/>
                </a:solidFill>
                <a:latin typeface="Calibri" panose="020F0502020204030204" pitchFamily="34" charset="0"/>
                <a:cs typeface="Calibri" panose="020F0502020204030204" pitchFamily="34" charset="0"/>
              </a:rPr>
              <a:t>SmartFactory</a:t>
            </a:r>
            <a:r>
              <a:rPr lang="de-DE" sz="1800" spc="90" baseline="0" dirty="0">
                <a:solidFill>
                  <a:schemeClr val="accent4"/>
                </a:solidFill>
                <a:latin typeface="Calibri" panose="020F0502020204030204" pitchFamily="34" charset="0"/>
                <a:cs typeface="Calibri" panose="020F0502020204030204" pitchFamily="34" charset="0"/>
              </a:rPr>
              <a:t> KL e.</a:t>
            </a:r>
            <a:r>
              <a:rPr lang="de-DE" sz="1800" spc="-150" baseline="0" dirty="0">
                <a:solidFill>
                  <a:schemeClr val="accent4"/>
                </a:solidFill>
                <a:latin typeface="Calibri" panose="020F0502020204030204" pitchFamily="34" charset="0"/>
                <a:cs typeface="Calibri" panose="020F0502020204030204" pitchFamily="34" charset="0"/>
              </a:rPr>
              <a:t> </a:t>
            </a:r>
            <a:r>
              <a:rPr lang="de-DE" sz="1800" spc="90" baseline="0" dirty="0">
                <a:solidFill>
                  <a:schemeClr val="accent4"/>
                </a:solidFill>
                <a:latin typeface="Calibri" panose="020F0502020204030204" pitchFamily="34" charset="0"/>
                <a:cs typeface="Calibri" panose="020F0502020204030204" pitchFamily="34" charset="0"/>
              </a:rPr>
              <a:t>V. </a:t>
            </a:r>
          </a:p>
          <a:p>
            <a:pPr>
              <a:spcAft>
                <a:spcPts val="0"/>
              </a:spcAft>
            </a:pPr>
            <a:r>
              <a:rPr lang="de-DE" sz="1800" spc="90" baseline="0" dirty="0" err="1">
                <a:solidFill>
                  <a:schemeClr val="accent4"/>
                </a:solidFill>
                <a:latin typeface="Calibri" panose="020F0502020204030204" pitchFamily="34" charset="0"/>
                <a:cs typeface="Calibri" panose="020F0502020204030204" pitchFamily="34" charset="0"/>
              </a:rPr>
              <a:t>Trippstadter</a:t>
            </a:r>
            <a:r>
              <a:rPr lang="de-DE" sz="1800" spc="90" baseline="0" dirty="0">
                <a:solidFill>
                  <a:schemeClr val="accent4"/>
                </a:solidFill>
                <a:latin typeface="Calibri" panose="020F0502020204030204" pitchFamily="34" charset="0"/>
                <a:cs typeface="Calibri" panose="020F0502020204030204" pitchFamily="34" charset="0"/>
              </a:rPr>
              <a:t> Straße 122</a:t>
            </a:r>
          </a:p>
          <a:p>
            <a:pPr>
              <a:spcAft>
                <a:spcPts val="0"/>
              </a:spcAft>
            </a:pPr>
            <a:r>
              <a:rPr lang="de-DE" sz="1800" spc="90" baseline="0" dirty="0">
                <a:solidFill>
                  <a:schemeClr val="accent4"/>
                </a:solidFill>
                <a:latin typeface="Calibri" panose="020F0502020204030204" pitchFamily="34" charset="0"/>
                <a:cs typeface="Calibri" panose="020F0502020204030204" pitchFamily="34" charset="0"/>
              </a:rPr>
              <a:t>67663 Kaiserslautern</a:t>
            </a:r>
          </a:p>
        </p:txBody>
      </p:sp>
    </p:spTree>
    <p:extLst>
      <p:ext uri="{BB962C8B-B14F-4D97-AF65-F5344CB8AC3E}">
        <p14:creationId xmlns:p14="http://schemas.microsoft.com/office/powerpoint/2010/main" val="355537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Vollfläche">
    <p:spTree>
      <p:nvGrpSpPr>
        <p:cNvPr id="1" name=""/>
        <p:cNvGrpSpPr/>
        <p:nvPr/>
      </p:nvGrpSpPr>
      <p:grpSpPr>
        <a:xfrm>
          <a:off x="0" y="0"/>
          <a:ext cx="0" cy="0"/>
          <a:chOff x="0" y="0"/>
          <a:chExt cx="0" cy="0"/>
        </a:xfrm>
      </p:grpSpPr>
      <p:sp>
        <p:nvSpPr>
          <p:cNvPr id="4" name="Medienplatzhalter 3">
            <a:extLst>
              <a:ext uri="{FF2B5EF4-FFF2-40B4-BE49-F238E27FC236}">
                <a16:creationId xmlns:a16="http://schemas.microsoft.com/office/drawing/2014/main" id="{9BA67165-0A5A-AE4C-95D9-D99246F57EF5}"/>
              </a:ext>
            </a:extLst>
          </p:cNvPr>
          <p:cNvSpPr>
            <a:spLocks noGrp="1"/>
          </p:cNvSpPr>
          <p:nvPr>
            <p:ph type="media" sz="quarter" idx="10"/>
          </p:nvPr>
        </p:nvSpPr>
        <p:spPr>
          <a:xfrm>
            <a:off x="-147638" y="-187325"/>
            <a:ext cx="12506326" cy="7246938"/>
          </a:xfrm>
        </p:spPr>
        <p:txBody>
          <a:bodyPr/>
          <a:lstStyle/>
          <a:p>
            <a:r>
              <a:rPr lang="en-US"/>
              <a:t>Click icon to add media</a:t>
            </a:r>
            <a:endParaRPr lang="de-DE"/>
          </a:p>
        </p:txBody>
      </p:sp>
      <p:sp>
        <p:nvSpPr>
          <p:cNvPr id="3" name="Titel 1">
            <a:extLst>
              <a:ext uri="{FF2B5EF4-FFF2-40B4-BE49-F238E27FC236}">
                <a16:creationId xmlns:a16="http://schemas.microsoft.com/office/drawing/2014/main" id="{9A862949-0F84-E141-8032-AA23D4ED4984}"/>
              </a:ext>
            </a:extLst>
          </p:cNvPr>
          <p:cNvSpPr>
            <a:spLocks noGrp="1"/>
          </p:cNvSpPr>
          <p:nvPr>
            <p:ph type="title"/>
          </p:nvPr>
        </p:nvSpPr>
        <p:spPr>
          <a:xfrm>
            <a:off x="608013" y="101680"/>
            <a:ext cx="10979150" cy="1143001"/>
          </a:xfrm>
        </p:spPr>
        <p:txBody>
          <a:bodyPr/>
          <a:lstStyle/>
          <a:p>
            <a:r>
              <a:rPr lang="en-US"/>
              <a:t>Click to edit Master title style</a:t>
            </a:r>
            <a:endParaRPr lang="de-DE" dirty="0"/>
          </a:p>
        </p:txBody>
      </p:sp>
    </p:spTree>
    <p:extLst>
      <p:ext uri="{BB962C8B-B14F-4D97-AF65-F5344CB8AC3E}">
        <p14:creationId xmlns:p14="http://schemas.microsoft.com/office/powerpoint/2010/main" val="1394373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3B72C265-2384-1047-B247-BED4E5DD8811}"/>
              </a:ext>
            </a:extLst>
          </p:cNvPr>
          <p:cNvSpPr>
            <a:spLocks noGrp="1"/>
          </p:cNvSpPr>
          <p:nvPr>
            <p:ph type="pic" sz="quarter" idx="10"/>
          </p:nvPr>
        </p:nvSpPr>
        <p:spPr>
          <a:xfrm>
            <a:off x="-196850" y="-314325"/>
            <a:ext cx="12585700" cy="7354888"/>
          </a:xfrm>
        </p:spPr>
        <p:txBody>
          <a:bodyPr/>
          <a:lstStyle/>
          <a:p>
            <a:r>
              <a:rPr lang="en-US"/>
              <a:t>Click icon to add picture</a:t>
            </a:r>
            <a:endParaRPr lang="de-DE"/>
          </a:p>
        </p:txBody>
      </p:sp>
      <p:sp>
        <p:nvSpPr>
          <p:cNvPr id="4" name="Titel 1">
            <a:extLst>
              <a:ext uri="{FF2B5EF4-FFF2-40B4-BE49-F238E27FC236}">
                <a16:creationId xmlns:a16="http://schemas.microsoft.com/office/drawing/2014/main" id="{32D034CD-831E-F54C-9182-631D66E0F442}"/>
              </a:ext>
            </a:extLst>
          </p:cNvPr>
          <p:cNvSpPr>
            <a:spLocks noGrp="1"/>
          </p:cNvSpPr>
          <p:nvPr>
            <p:ph type="title"/>
          </p:nvPr>
        </p:nvSpPr>
        <p:spPr>
          <a:xfrm>
            <a:off x="608013" y="101680"/>
            <a:ext cx="10979150" cy="1143001"/>
          </a:xfrm>
        </p:spPr>
        <p:txBody>
          <a:bodyPr/>
          <a:lstStyle/>
          <a:p>
            <a:r>
              <a:rPr lang="en-US"/>
              <a:t>Click to edit Master title style</a:t>
            </a:r>
            <a:endParaRPr lang="de-DE" dirty="0"/>
          </a:p>
        </p:txBody>
      </p:sp>
    </p:spTree>
    <p:extLst>
      <p:ext uri="{BB962C8B-B14F-4D97-AF65-F5344CB8AC3E}">
        <p14:creationId xmlns:p14="http://schemas.microsoft.com/office/powerpoint/2010/main" val="2294437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theme" Target="../theme/theme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image" Target="../media/image9.png"/><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image" Target="../media/image1.png"/><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image" Target="../media/image1.png"/><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theme" Target="../theme/theme3.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image" Target="../media/image14.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image" Target="../media/image9.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theme" Target="../theme/theme4.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image" Target="../media/image14.png"/><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B58709A8-501E-264A-8352-50884CEFC3DE}"/>
              </a:ext>
            </a:extLst>
          </p:cNvPr>
          <p:cNvSpPr/>
          <p:nvPr userDrawn="1"/>
        </p:nvSpPr>
        <p:spPr>
          <a:xfrm>
            <a:off x="3483864" y="6565611"/>
            <a:ext cx="8708135" cy="29238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effectLst/>
            </a:endParaRPr>
          </a:p>
        </p:txBody>
      </p:sp>
      <p:sp>
        <p:nvSpPr>
          <p:cNvPr id="7" name="Rechteck 6">
            <a:extLst>
              <a:ext uri="{FF2B5EF4-FFF2-40B4-BE49-F238E27FC236}">
                <a16:creationId xmlns:a16="http://schemas.microsoft.com/office/drawing/2014/main" id="{930E90EA-1026-3D4E-8331-923D23E996FB}"/>
              </a:ext>
            </a:extLst>
          </p:cNvPr>
          <p:cNvSpPr/>
          <p:nvPr userDrawn="1"/>
        </p:nvSpPr>
        <p:spPr>
          <a:xfrm>
            <a:off x="0" y="6391661"/>
            <a:ext cx="4470019" cy="466339"/>
          </a:xfrm>
          <a:custGeom>
            <a:avLst/>
            <a:gdLst>
              <a:gd name="connsiteX0" fmla="*/ 0 w 3895344"/>
              <a:gd name="connsiteY0" fmla="*/ 0 h 466339"/>
              <a:gd name="connsiteX1" fmla="*/ 3895344 w 3895344"/>
              <a:gd name="connsiteY1" fmla="*/ 0 h 466339"/>
              <a:gd name="connsiteX2" fmla="*/ 3895344 w 3895344"/>
              <a:gd name="connsiteY2" fmla="*/ 466339 h 466339"/>
              <a:gd name="connsiteX3" fmla="*/ 0 w 3895344"/>
              <a:gd name="connsiteY3" fmla="*/ 466339 h 466339"/>
              <a:gd name="connsiteX4" fmla="*/ 0 w 3895344"/>
              <a:gd name="connsiteY4" fmla="*/ 0 h 466339"/>
              <a:gd name="connsiteX0" fmla="*/ 0 w 4470019"/>
              <a:gd name="connsiteY0" fmla="*/ 0 h 466339"/>
              <a:gd name="connsiteX1" fmla="*/ 3895344 w 4470019"/>
              <a:gd name="connsiteY1" fmla="*/ 0 h 466339"/>
              <a:gd name="connsiteX2" fmla="*/ 4470019 w 4470019"/>
              <a:gd name="connsiteY2" fmla="*/ 466339 h 466339"/>
              <a:gd name="connsiteX3" fmla="*/ 0 w 4470019"/>
              <a:gd name="connsiteY3" fmla="*/ 466339 h 466339"/>
              <a:gd name="connsiteX4" fmla="*/ 0 w 4470019"/>
              <a:gd name="connsiteY4" fmla="*/ 0 h 4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0019" h="466339">
                <a:moveTo>
                  <a:pt x="0" y="0"/>
                </a:moveTo>
                <a:lnTo>
                  <a:pt x="3895344" y="0"/>
                </a:lnTo>
                <a:lnTo>
                  <a:pt x="4470019" y="466339"/>
                </a:lnTo>
                <a:lnTo>
                  <a:pt x="0" y="466339"/>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608013" y="101680"/>
            <a:ext cx="10979150" cy="1143001"/>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p:cNvSpPr>
            <a:spLocks noGrp="1"/>
          </p:cNvSpPr>
          <p:nvPr>
            <p:ph type="body" idx="1"/>
          </p:nvPr>
        </p:nvSpPr>
        <p:spPr>
          <a:xfrm>
            <a:off x="608013" y="1519396"/>
            <a:ext cx="10979150" cy="1731229"/>
          </a:xfrm>
          <a:prstGeom prst="rect">
            <a:avLst/>
          </a:prstGeom>
        </p:spPr>
        <p:txBody>
          <a:bodyPr vert="horz" lIns="91440" tIns="45720" rIns="91440" bIns="45720" rtlCol="0">
            <a:normAutofit/>
          </a:body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Titelplatzhalter 1"/>
          <p:cNvSpPr txBox="1">
            <a:spLocks/>
          </p:cNvSpPr>
          <p:nvPr userDrawn="1"/>
        </p:nvSpPr>
        <p:spPr>
          <a:xfrm>
            <a:off x="-1728339" y="-445244"/>
            <a:ext cx="109728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rgbClr val="FFFFFF"/>
                </a:solidFill>
                <a:latin typeface="FagoOT-MediIta"/>
                <a:ea typeface="+mj-ea"/>
                <a:cs typeface="FagoOT-MediIta"/>
              </a:defRPr>
            </a:lvl1pPr>
          </a:lstStyle>
          <a:p>
            <a:endParaRPr lang="de-DE" dirty="0"/>
          </a:p>
        </p:txBody>
      </p:sp>
      <p:pic>
        <p:nvPicPr>
          <p:cNvPr id="23" name="Grafik 19"/>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90005" y="6528540"/>
            <a:ext cx="1928709" cy="227780"/>
          </a:xfrm>
          <a:prstGeom prst="rect">
            <a:avLst/>
          </a:prstGeom>
        </p:spPr>
      </p:pic>
      <p:pic>
        <p:nvPicPr>
          <p:cNvPr id="13" name="Grafik 12" descr="Ein Bild, das Pfeil enthält.&#10;&#10;Automatisch generierte Beschreibung">
            <a:extLst>
              <a:ext uri="{FF2B5EF4-FFF2-40B4-BE49-F238E27FC236}">
                <a16:creationId xmlns:a16="http://schemas.microsoft.com/office/drawing/2014/main" id="{1D5534B8-2024-7F4D-91F9-9D9D8CE2C9D5}"/>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05" y="368894"/>
            <a:ext cx="419100" cy="647700"/>
          </a:xfrm>
          <a:prstGeom prst="rect">
            <a:avLst/>
          </a:prstGeom>
        </p:spPr>
      </p:pic>
      <p:sp>
        <p:nvSpPr>
          <p:cNvPr id="16" name="Textfeld 15">
            <a:extLst>
              <a:ext uri="{FF2B5EF4-FFF2-40B4-BE49-F238E27FC236}">
                <a16:creationId xmlns:a16="http://schemas.microsoft.com/office/drawing/2014/main" id="{80B51318-005A-054A-9EFA-97E2E3E26DB5}"/>
              </a:ext>
            </a:extLst>
          </p:cNvPr>
          <p:cNvSpPr txBox="1"/>
          <p:nvPr userDrawn="1"/>
        </p:nvSpPr>
        <p:spPr>
          <a:xfrm>
            <a:off x="10283893" y="6574078"/>
            <a:ext cx="1482418" cy="292388"/>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300" b="0" i="0" dirty="0">
                <a:solidFill>
                  <a:schemeClr val="accent4"/>
                </a:solidFill>
                <a:latin typeface="Calibri" panose="020F0502020204030204" pitchFamily="34" charset="0"/>
                <a:cs typeface="Calibri" panose="020F0502020204030204" pitchFamily="34" charset="0"/>
              </a:rPr>
              <a:t>©</a:t>
            </a:r>
            <a:r>
              <a:rPr lang="de-DE" sz="1300" b="0" i="0" baseline="0" dirty="0">
                <a:solidFill>
                  <a:schemeClr val="accent4"/>
                </a:solidFill>
                <a:latin typeface="Calibri" panose="020F0502020204030204" pitchFamily="34" charset="0"/>
                <a:cs typeface="Calibri" panose="020F0502020204030204" pitchFamily="34" charset="0"/>
              </a:rPr>
              <a:t> </a:t>
            </a:r>
            <a:r>
              <a:rPr lang="de-DE" sz="1300" b="0" i="1" noProof="0" dirty="0" err="1">
                <a:solidFill>
                  <a:schemeClr val="accent4"/>
                </a:solidFill>
                <a:latin typeface="Calibri" panose="020F0502020204030204" pitchFamily="34" charset="0"/>
                <a:cs typeface="Calibri" panose="020F0502020204030204" pitchFamily="34" charset="0"/>
              </a:rPr>
              <a:t>SmartFactory</a:t>
            </a:r>
            <a:r>
              <a:rPr lang="de-DE" sz="1300" b="0" i="0" baseline="30000" noProof="0" dirty="0" err="1">
                <a:solidFill>
                  <a:schemeClr val="accent4"/>
                </a:solidFill>
                <a:latin typeface="Calibri" panose="020F0502020204030204" pitchFamily="34" charset="0"/>
                <a:cs typeface="Calibri" panose="020F0502020204030204" pitchFamily="34" charset="0"/>
              </a:rPr>
              <a:t>KL</a:t>
            </a:r>
            <a:endParaRPr lang="de-DE" sz="1300" b="0" i="0" baseline="30000" noProof="0" dirty="0">
              <a:solidFill>
                <a:schemeClr val="accent4"/>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476732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675" r:id="rId3"/>
    <p:sldLayoutId id="2147483826" r:id="rId4"/>
    <p:sldLayoutId id="2147483664" r:id="rId5"/>
    <p:sldLayoutId id="2147483677" r:id="rId6"/>
    <p:sldLayoutId id="2147483687" r:id="rId7"/>
    <p:sldLayoutId id="2147483684" r:id="rId8"/>
    <p:sldLayoutId id="2147483685" r:id="rId9"/>
    <p:sldLayoutId id="2147483686" r:id="rId10"/>
    <p:sldLayoutId id="2147483665" r:id="rId11"/>
    <p:sldLayoutId id="2147483666" r:id="rId12"/>
    <p:sldLayoutId id="2147483680" r:id="rId13"/>
    <p:sldLayoutId id="2147483667" r:id="rId14"/>
    <p:sldLayoutId id="2147483681" r:id="rId15"/>
    <p:sldLayoutId id="2147483682" r:id="rId16"/>
    <p:sldLayoutId id="2147483683" r:id="rId17"/>
    <p:sldLayoutId id="2147483671" r:id="rId18"/>
    <p:sldLayoutId id="2147483674" r:id="rId19"/>
  </p:sldLayoutIdLst>
  <p:hf hdr="0" ftr="0" dt="0"/>
  <p:txStyles>
    <p:titleStyle>
      <a:lvl1pPr algn="l" defTabSz="457200" rtl="0" eaLnBrk="1" fontAlgn="t" latinLnBrk="0" hangingPunct="1">
        <a:spcBef>
          <a:spcPct val="0"/>
        </a:spcBef>
        <a:buNone/>
        <a:defRPr sz="3200" b="1" i="1" kern="1200">
          <a:solidFill>
            <a:srgbClr val="1B567C"/>
          </a:solidFill>
          <a:latin typeface="Calibri" panose="020F0502020204030204" pitchFamily="34" charset="0"/>
          <a:ea typeface="+mj-ea"/>
          <a:cs typeface="Calibri" panose="020F0502020204030204" pitchFamily="34" charset="0"/>
        </a:defRPr>
      </a:lvl1pPr>
    </p:titleStyle>
    <p:bodyStyle>
      <a:lvl1pPr marL="285750" indent="-285750" algn="l" defTabSz="457200" rtl="0" eaLnBrk="1" latinLnBrk="0" hangingPunct="1">
        <a:spcBef>
          <a:spcPct val="20000"/>
        </a:spcBef>
        <a:buFont typeface="Arial" panose="020B0604020202020204" pitchFamily="34" charset="0"/>
        <a:buChar char="•"/>
        <a:defRPr sz="1700" b="0" i="0" kern="1200">
          <a:solidFill>
            <a:schemeClr val="accent4"/>
          </a:solidFill>
          <a:latin typeface="Calibri" panose="020F0502020204030204" pitchFamily="34" charset="0"/>
          <a:ea typeface="+mn-ea"/>
          <a:cs typeface="Calibri" panose="020F0502020204030204" pitchFamily="34" charset="0"/>
        </a:defRPr>
      </a:lvl1pPr>
      <a:lvl2pPr marL="742950" indent="-285750" algn="l" defTabSz="457200" rtl="0" eaLnBrk="1" latinLnBrk="0" hangingPunct="1">
        <a:spcBef>
          <a:spcPct val="20000"/>
        </a:spcBef>
        <a:buFont typeface="Arial" panose="020B0604020202020204" pitchFamily="34" charset="0"/>
        <a:buChar char="•"/>
        <a:defRPr sz="1700" b="0" i="0" kern="1200">
          <a:solidFill>
            <a:schemeClr val="accent4"/>
          </a:solidFill>
          <a:latin typeface="Calibri" panose="020F0502020204030204" pitchFamily="34" charset="0"/>
          <a:ea typeface="+mn-ea"/>
          <a:cs typeface="Calibri" panose="020F0502020204030204" pitchFamily="34" charset="0"/>
        </a:defRPr>
      </a:lvl2pPr>
      <a:lvl3pPr marL="1143000" indent="-228600" algn="l" defTabSz="457200" rtl="0" eaLnBrk="1" latinLnBrk="0" hangingPunct="1">
        <a:spcBef>
          <a:spcPct val="20000"/>
        </a:spcBef>
        <a:buFont typeface="Arial"/>
        <a:buChar char="•"/>
        <a:defRPr sz="1600" b="0" i="0" kern="1200">
          <a:solidFill>
            <a:schemeClr val="accent4"/>
          </a:solidFill>
          <a:latin typeface="Calibri" panose="020F0502020204030204" pitchFamily="34" charset="0"/>
          <a:ea typeface="+mn-ea"/>
          <a:cs typeface="Calibri" panose="020F0502020204030204" pitchFamily="34" charset="0"/>
        </a:defRPr>
      </a:lvl3pPr>
      <a:lvl4pPr marL="1600200" indent="-228600" algn="l" defTabSz="457200" rtl="0" eaLnBrk="1" latinLnBrk="0" hangingPunct="1">
        <a:spcBef>
          <a:spcPct val="20000"/>
        </a:spcBef>
        <a:buFont typeface="Arial" panose="020B0604020202020204" pitchFamily="34" charset="0"/>
        <a:buChar char="•"/>
        <a:defRPr lang="de-DE" sz="1400" b="0" i="0" kern="1200" smtClean="0">
          <a:solidFill>
            <a:schemeClr val="accent4"/>
          </a:solidFill>
          <a:effectLst/>
          <a:latin typeface="Calibri" panose="020F0502020204030204" pitchFamily="34" charset="0"/>
          <a:ea typeface="+mn-ea"/>
          <a:cs typeface="Calibri" panose="020F0502020204030204" pitchFamily="34" charset="0"/>
        </a:defRPr>
      </a:lvl4pPr>
      <a:lvl5pPr marL="2057400" indent="-228600" algn="l" defTabSz="457200" rtl="0" eaLnBrk="1" latinLnBrk="0" hangingPunct="1">
        <a:spcBef>
          <a:spcPct val="20000"/>
        </a:spcBef>
        <a:buFont typeface="Arial" panose="020B0604020202020204" pitchFamily="34" charset="0"/>
        <a:buChar char="•"/>
        <a:defRPr sz="1200" b="0" i="0" kern="1200">
          <a:solidFill>
            <a:schemeClr val="accent4"/>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0" userDrawn="1">
          <p15:clr>
            <a:srgbClr val="F26B43"/>
          </p15:clr>
        </p15:guide>
        <p15:guide id="2" pos="370" userDrawn="1">
          <p15:clr>
            <a:srgbClr val="F26B43"/>
          </p15:clr>
        </p15:guide>
        <p15:guide id="3" orient="horz" pos="958" userDrawn="1">
          <p15:clr>
            <a:srgbClr val="F26B43"/>
          </p15:clr>
        </p15:guide>
        <p15:guide id="4" pos="7310" userDrawn="1">
          <p15:clr>
            <a:srgbClr val="F26B43"/>
          </p15:clr>
        </p15:guide>
        <p15:guide id="5"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1CBC7C6D-5301-BD4F-AE85-9E84176D806B}"/>
              </a:ext>
            </a:extLst>
          </p:cNvPr>
          <p:cNvSpPr/>
          <p:nvPr userDrawn="1"/>
        </p:nvSpPr>
        <p:spPr>
          <a:xfrm>
            <a:off x="3483864" y="6565611"/>
            <a:ext cx="8708135" cy="29238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effectLst/>
            </a:endParaRPr>
          </a:p>
        </p:txBody>
      </p:sp>
      <p:sp>
        <p:nvSpPr>
          <p:cNvPr id="12" name="Rechteck 6">
            <a:extLst>
              <a:ext uri="{FF2B5EF4-FFF2-40B4-BE49-F238E27FC236}">
                <a16:creationId xmlns:a16="http://schemas.microsoft.com/office/drawing/2014/main" id="{B163B5DD-C6BD-6F46-8B19-6EEA633BA44D}"/>
              </a:ext>
            </a:extLst>
          </p:cNvPr>
          <p:cNvSpPr/>
          <p:nvPr userDrawn="1"/>
        </p:nvSpPr>
        <p:spPr>
          <a:xfrm>
            <a:off x="1" y="6391661"/>
            <a:ext cx="5173404" cy="466339"/>
          </a:xfrm>
          <a:custGeom>
            <a:avLst/>
            <a:gdLst>
              <a:gd name="connsiteX0" fmla="*/ 0 w 3895344"/>
              <a:gd name="connsiteY0" fmla="*/ 0 h 466339"/>
              <a:gd name="connsiteX1" fmla="*/ 3895344 w 3895344"/>
              <a:gd name="connsiteY1" fmla="*/ 0 h 466339"/>
              <a:gd name="connsiteX2" fmla="*/ 3895344 w 3895344"/>
              <a:gd name="connsiteY2" fmla="*/ 466339 h 466339"/>
              <a:gd name="connsiteX3" fmla="*/ 0 w 3895344"/>
              <a:gd name="connsiteY3" fmla="*/ 466339 h 466339"/>
              <a:gd name="connsiteX4" fmla="*/ 0 w 3895344"/>
              <a:gd name="connsiteY4" fmla="*/ 0 h 466339"/>
              <a:gd name="connsiteX0" fmla="*/ 0 w 4470019"/>
              <a:gd name="connsiteY0" fmla="*/ 0 h 466339"/>
              <a:gd name="connsiteX1" fmla="*/ 3895344 w 4470019"/>
              <a:gd name="connsiteY1" fmla="*/ 0 h 466339"/>
              <a:gd name="connsiteX2" fmla="*/ 4470019 w 4470019"/>
              <a:gd name="connsiteY2" fmla="*/ 466339 h 466339"/>
              <a:gd name="connsiteX3" fmla="*/ 0 w 4470019"/>
              <a:gd name="connsiteY3" fmla="*/ 466339 h 466339"/>
              <a:gd name="connsiteX4" fmla="*/ 0 w 4470019"/>
              <a:gd name="connsiteY4" fmla="*/ 0 h 466339"/>
              <a:gd name="connsiteX0" fmla="*/ 0 w 5173404"/>
              <a:gd name="connsiteY0" fmla="*/ 0 h 466339"/>
              <a:gd name="connsiteX1" fmla="*/ 3895344 w 5173404"/>
              <a:gd name="connsiteY1" fmla="*/ 0 h 466339"/>
              <a:gd name="connsiteX2" fmla="*/ 5173404 w 5173404"/>
              <a:gd name="connsiteY2" fmla="*/ 466339 h 466339"/>
              <a:gd name="connsiteX3" fmla="*/ 0 w 5173404"/>
              <a:gd name="connsiteY3" fmla="*/ 466339 h 466339"/>
              <a:gd name="connsiteX4" fmla="*/ 0 w 5173404"/>
              <a:gd name="connsiteY4" fmla="*/ 0 h 466339"/>
              <a:gd name="connsiteX0" fmla="*/ 0 w 5173404"/>
              <a:gd name="connsiteY0" fmla="*/ 0 h 466339"/>
              <a:gd name="connsiteX1" fmla="*/ 4583657 w 5173404"/>
              <a:gd name="connsiteY1" fmla="*/ 0 h 466339"/>
              <a:gd name="connsiteX2" fmla="*/ 5173404 w 5173404"/>
              <a:gd name="connsiteY2" fmla="*/ 466339 h 466339"/>
              <a:gd name="connsiteX3" fmla="*/ 0 w 5173404"/>
              <a:gd name="connsiteY3" fmla="*/ 466339 h 466339"/>
              <a:gd name="connsiteX4" fmla="*/ 0 w 5173404"/>
              <a:gd name="connsiteY4" fmla="*/ 0 h 466339"/>
              <a:gd name="connsiteX0" fmla="*/ 0 w 5173404"/>
              <a:gd name="connsiteY0" fmla="*/ 0 h 466339"/>
              <a:gd name="connsiteX1" fmla="*/ 4679117 w 5173404"/>
              <a:gd name="connsiteY1" fmla="*/ 0 h 466339"/>
              <a:gd name="connsiteX2" fmla="*/ 5173404 w 5173404"/>
              <a:gd name="connsiteY2" fmla="*/ 466339 h 466339"/>
              <a:gd name="connsiteX3" fmla="*/ 0 w 5173404"/>
              <a:gd name="connsiteY3" fmla="*/ 466339 h 466339"/>
              <a:gd name="connsiteX4" fmla="*/ 0 w 5173404"/>
              <a:gd name="connsiteY4" fmla="*/ 0 h 4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3404" h="466339">
                <a:moveTo>
                  <a:pt x="0" y="0"/>
                </a:moveTo>
                <a:lnTo>
                  <a:pt x="4679117" y="0"/>
                </a:lnTo>
                <a:lnTo>
                  <a:pt x="5173404" y="466339"/>
                </a:lnTo>
                <a:lnTo>
                  <a:pt x="0" y="466339"/>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4" name="Textfeld 13">
            <a:extLst>
              <a:ext uri="{FF2B5EF4-FFF2-40B4-BE49-F238E27FC236}">
                <a16:creationId xmlns:a16="http://schemas.microsoft.com/office/drawing/2014/main" id="{6AB4F43C-03CC-F746-8FDF-E3B1237ABEF2}"/>
              </a:ext>
            </a:extLst>
          </p:cNvPr>
          <p:cNvSpPr txBox="1"/>
          <p:nvPr userDrawn="1"/>
        </p:nvSpPr>
        <p:spPr>
          <a:xfrm>
            <a:off x="10283893" y="6574078"/>
            <a:ext cx="1482418" cy="292388"/>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300" b="0" i="0" dirty="0">
                <a:solidFill>
                  <a:schemeClr val="accent4"/>
                </a:solidFill>
                <a:latin typeface="Calibri" panose="020F0502020204030204" pitchFamily="34" charset="0"/>
                <a:cs typeface="Calibri" panose="020F0502020204030204" pitchFamily="34" charset="0"/>
              </a:rPr>
              <a:t>©</a:t>
            </a:r>
            <a:r>
              <a:rPr lang="de-DE" sz="1300" b="0" i="0" baseline="0" dirty="0">
                <a:solidFill>
                  <a:schemeClr val="accent4"/>
                </a:solidFill>
                <a:latin typeface="Calibri" panose="020F0502020204030204" pitchFamily="34" charset="0"/>
                <a:cs typeface="Calibri" panose="020F0502020204030204" pitchFamily="34" charset="0"/>
              </a:rPr>
              <a:t> </a:t>
            </a:r>
            <a:r>
              <a:rPr lang="de-DE" sz="1300" b="0" i="1" noProof="0" dirty="0" err="1">
                <a:solidFill>
                  <a:schemeClr val="accent4"/>
                </a:solidFill>
                <a:latin typeface="Calibri" panose="020F0502020204030204" pitchFamily="34" charset="0"/>
                <a:cs typeface="Calibri" panose="020F0502020204030204" pitchFamily="34" charset="0"/>
              </a:rPr>
              <a:t>SmartFactory</a:t>
            </a:r>
            <a:r>
              <a:rPr lang="de-DE" sz="1300" b="0" i="0" baseline="30000" noProof="0" dirty="0" err="1">
                <a:solidFill>
                  <a:schemeClr val="accent4"/>
                </a:solidFill>
                <a:latin typeface="Calibri" panose="020F0502020204030204" pitchFamily="34" charset="0"/>
                <a:cs typeface="Calibri" panose="020F0502020204030204" pitchFamily="34" charset="0"/>
              </a:rPr>
              <a:t>KL</a:t>
            </a:r>
            <a:endParaRPr lang="de-DE" sz="1300" b="0" i="0" baseline="30000" noProof="0" dirty="0">
              <a:solidFill>
                <a:schemeClr val="accent4"/>
              </a:solidFill>
              <a:latin typeface="Calibri" panose="020F0502020204030204" pitchFamily="34" charset="0"/>
              <a:cs typeface="Calibri" panose="020F0502020204030204" pitchFamily="34" charset="0"/>
            </a:endParaRPr>
          </a:p>
        </p:txBody>
      </p:sp>
      <p:sp>
        <p:nvSpPr>
          <p:cNvPr id="2" name="Titelplatzhalter 1"/>
          <p:cNvSpPr>
            <a:spLocks noGrp="1"/>
          </p:cNvSpPr>
          <p:nvPr>
            <p:ph type="title"/>
          </p:nvPr>
        </p:nvSpPr>
        <p:spPr>
          <a:xfrm>
            <a:off x="608013" y="101680"/>
            <a:ext cx="10979150" cy="1143001"/>
          </a:xfrm>
          <a:prstGeom prst="rect">
            <a:avLst/>
          </a:prstGeom>
        </p:spPr>
        <p:txBody>
          <a:bodyPr vert="horz" lIns="91440" tIns="45720" rIns="91440" bIns="45720" rtlCol="0" anchor="ctr">
            <a:normAutofit/>
          </a:bodyPr>
          <a:lstStyle/>
          <a:p>
            <a:r>
              <a:rPr lang="de-DE" dirty="0"/>
              <a:t>Mastertitelformat bearbeiten</a:t>
            </a:r>
          </a:p>
        </p:txBody>
      </p:sp>
      <p:sp>
        <p:nvSpPr>
          <p:cNvPr id="15" name="Titelplatzhalter 1"/>
          <p:cNvSpPr txBox="1">
            <a:spLocks/>
          </p:cNvSpPr>
          <p:nvPr userDrawn="1"/>
        </p:nvSpPr>
        <p:spPr>
          <a:xfrm>
            <a:off x="-1728339" y="-445244"/>
            <a:ext cx="109728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rgbClr val="FFFFFF"/>
                </a:solidFill>
                <a:latin typeface="FagoOT-MediIta"/>
                <a:ea typeface="+mj-ea"/>
                <a:cs typeface="FagoOT-MediIta"/>
              </a:defRPr>
            </a:lvl1pPr>
          </a:lstStyle>
          <a:p>
            <a:endParaRPr lang="de-DE" dirty="0"/>
          </a:p>
        </p:txBody>
      </p:sp>
      <p:pic>
        <p:nvPicPr>
          <p:cNvPr id="13" name="Grafik 12" descr="Ein Bild, das Pfeil enthält.&#10;&#10;Automatisch generierte Beschreibung">
            <a:extLst>
              <a:ext uri="{FF2B5EF4-FFF2-40B4-BE49-F238E27FC236}">
                <a16:creationId xmlns:a16="http://schemas.microsoft.com/office/drawing/2014/main" id="{1D5534B8-2024-7F4D-91F9-9D9D8CE2C9D5}"/>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05" y="368894"/>
            <a:ext cx="419100" cy="647700"/>
          </a:xfrm>
          <a:prstGeom prst="rect">
            <a:avLst/>
          </a:prstGeom>
        </p:spPr>
      </p:pic>
      <p:pic>
        <p:nvPicPr>
          <p:cNvPr id="24" name="Grafik 19">
            <a:extLst>
              <a:ext uri="{FF2B5EF4-FFF2-40B4-BE49-F238E27FC236}">
                <a16:creationId xmlns:a16="http://schemas.microsoft.com/office/drawing/2014/main" id="{BAFB2DD8-C6EA-2B4A-A523-0A6C047C7FC1}"/>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693737" y="6534418"/>
            <a:ext cx="1782647" cy="210531"/>
          </a:xfrm>
          <a:prstGeom prst="rect">
            <a:avLst/>
          </a:prstGeom>
        </p:spPr>
      </p:pic>
      <p:sp>
        <p:nvSpPr>
          <p:cNvPr id="4" name="Textplatzhalter 2">
            <a:extLst>
              <a:ext uri="{FF2B5EF4-FFF2-40B4-BE49-F238E27FC236}">
                <a16:creationId xmlns:a16="http://schemas.microsoft.com/office/drawing/2014/main" id="{FF76FB01-9BCE-8FE3-0E71-558EF50409C0}"/>
              </a:ext>
            </a:extLst>
          </p:cNvPr>
          <p:cNvSpPr>
            <a:spLocks noGrp="1"/>
          </p:cNvSpPr>
          <p:nvPr>
            <p:ph type="body" idx="1"/>
          </p:nvPr>
        </p:nvSpPr>
        <p:spPr>
          <a:xfrm>
            <a:off x="608013" y="1519396"/>
            <a:ext cx="10979150" cy="1731229"/>
          </a:xfrm>
          <a:prstGeom prst="rect">
            <a:avLst/>
          </a:prstGeom>
        </p:spPr>
        <p:txBody>
          <a:bodyPr vert="horz" lIns="91440" tIns="45720" rIns="91440" bIns="45720" rtlCol="0">
            <a:normAutofit/>
          </a:body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6" name="Grafik 5" descr="Ein Bild, das Text, Schrift, Grafiken, Logo enthält.&#10;&#10;Automatisch generierte Beschreibung">
            <a:extLst>
              <a:ext uri="{FF2B5EF4-FFF2-40B4-BE49-F238E27FC236}">
                <a16:creationId xmlns:a16="http://schemas.microsoft.com/office/drawing/2014/main" id="{D751C9FC-77EB-18D9-2CC0-2B1F7CDF3375}"/>
              </a:ext>
            </a:extLst>
          </p:cNvPr>
          <p:cNvPicPr>
            <a:picLocks noChangeAspect="1"/>
          </p:cNvPicPr>
          <p:nvPr userDrawn="1"/>
        </p:nvPicPr>
        <p:blipFill>
          <a:blip r:embed="rId24"/>
          <a:stretch>
            <a:fillRect/>
          </a:stretch>
        </p:blipFill>
        <p:spPr>
          <a:xfrm>
            <a:off x="3071186" y="6449284"/>
            <a:ext cx="1272214" cy="363993"/>
          </a:xfrm>
          <a:prstGeom prst="rect">
            <a:avLst/>
          </a:prstGeom>
        </p:spPr>
      </p:pic>
    </p:spTree>
    <p:extLst>
      <p:ext uri="{BB962C8B-B14F-4D97-AF65-F5344CB8AC3E}">
        <p14:creationId xmlns:p14="http://schemas.microsoft.com/office/powerpoint/2010/main" val="287853356"/>
      </p:ext>
    </p:extLst>
  </p:cSld>
  <p:clrMap bg1="lt1" tx1="dk1" bg2="lt2" tx2="dk2" accent1="accent1" accent2="accent2" accent3="accent3" accent4="accent4" accent5="accent5" accent6="accent6" hlink="hlink" folHlink="folHlink"/>
  <p:sldLayoutIdLst>
    <p:sldLayoutId id="2147483752" r:id="rId1"/>
    <p:sldLayoutId id="2147483827" r:id="rId2"/>
    <p:sldLayoutId id="2147483825" r:id="rId3"/>
    <p:sldLayoutId id="2147483755"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830" r:id="rId20"/>
  </p:sldLayoutIdLst>
  <p:hf hdr="0" ftr="0" dt="0"/>
  <p:txStyles>
    <p:titleStyle>
      <a:lvl1pPr algn="l" defTabSz="457200" rtl="0" eaLnBrk="1" fontAlgn="t" latinLnBrk="0" hangingPunct="1">
        <a:spcBef>
          <a:spcPct val="0"/>
        </a:spcBef>
        <a:buNone/>
        <a:defRPr sz="3200" b="1" i="1" kern="1200">
          <a:solidFill>
            <a:srgbClr val="1B567C"/>
          </a:solidFill>
          <a:latin typeface="Calibri" panose="020F0502020204030204" pitchFamily="34" charset="0"/>
          <a:ea typeface="+mj-ea"/>
          <a:cs typeface="Calibri" panose="020F0502020204030204" pitchFamily="34" charset="0"/>
        </a:defRPr>
      </a:lvl1pPr>
    </p:titleStyle>
    <p:bodyStyle>
      <a:lvl1pPr marL="285750" indent="-285750" algn="l" defTabSz="457200" rtl="0" eaLnBrk="1" latinLnBrk="0" hangingPunct="1">
        <a:spcBef>
          <a:spcPct val="20000"/>
        </a:spcBef>
        <a:buFont typeface="Arial" panose="020B0604020202020204" pitchFamily="34" charset="0"/>
        <a:buChar char="•"/>
        <a:defRPr sz="1700" b="0" i="0" kern="1200">
          <a:solidFill>
            <a:schemeClr val="accent4"/>
          </a:solidFill>
          <a:latin typeface="Calibri" panose="020F0502020204030204" pitchFamily="34" charset="0"/>
          <a:ea typeface="+mn-ea"/>
          <a:cs typeface="Calibri" panose="020F0502020204030204" pitchFamily="34" charset="0"/>
        </a:defRPr>
      </a:lvl1pPr>
      <a:lvl2pPr marL="742950" indent="-285750" algn="l" defTabSz="457200" rtl="0" eaLnBrk="1" latinLnBrk="0" hangingPunct="1">
        <a:spcBef>
          <a:spcPct val="20000"/>
        </a:spcBef>
        <a:buFont typeface="Arial" panose="020B0604020202020204" pitchFamily="34" charset="0"/>
        <a:buChar char="•"/>
        <a:defRPr sz="1700" b="0" i="0" kern="1200">
          <a:solidFill>
            <a:schemeClr val="accent4"/>
          </a:solidFill>
          <a:latin typeface="Calibri" panose="020F0502020204030204" pitchFamily="34" charset="0"/>
          <a:ea typeface="+mn-ea"/>
          <a:cs typeface="Calibri" panose="020F0502020204030204" pitchFamily="34" charset="0"/>
        </a:defRPr>
      </a:lvl2pPr>
      <a:lvl3pPr marL="1143000" indent="-228600" algn="l" defTabSz="457200" rtl="0" eaLnBrk="1" latinLnBrk="0" hangingPunct="1">
        <a:spcBef>
          <a:spcPct val="20000"/>
        </a:spcBef>
        <a:buFont typeface="Arial"/>
        <a:buChar char="•"/>
        <a:defRPr sz="1600" b="0" i="0" kern="1200">
          <a:solidFill>
            <a:schemeClr val="accent4"/>
          </a:solidFill>
          <a:latin typeface="Calibri" panose="020F0502020204030204" pitchFamily="34" charset="0"/>
          <a:ea typeface="+mn-ea"/>
          <a:cs typeface="Calibri" panose="020F0502020204030204" pitchFamily="34" charset="0"/>
        </a:defRPr>
      </a:lvl3pPr>
      <a:lvl4pPr marL="1611313" indent="-239713" algn="l" defTabSz="457200" rtl="0" eaLnBrk="1" latinLnBrk="0" hangingPunct="1">
        <a:spcBef>
          <a:spcPct val="20000"/>
        </a:spcBef>
        <a:buFont typeface="Arial" panose="020B0604020202020204" pitchFamily="34" charset="0"/>
        <a:buChar char="•"/>
        <a:defRPr lang="de-DE" sz="1400" b="0" i="0" kern="1200" smtClean="0">
          <a:solidFill>
            <a:schemeClr val="accent4"/>
          </a:solidFill>
          <a:effectLst/>
          <a:latin typeface="Calibri" panose="020F0502020204030204" pitchFamily="34" charset="0"/>
          <a:ea typeface="+mn-ea"/>
          <a:cs typeface="Calibri" panose="020F0502020204030204" pitchFamily="34" charset="0"/>
        </a:defRPr>
      </a:lvl4pPr>
      <a:lvl5pPr marL="2057400" indent="-228600" algn="l" defTabSz="457200" rtl="0" eaLnBrk="1" latinLnBrk="0" hangingPunct="1">
        <a:spcBef>
          <a:spcPct val="20000"/>
        </a:spcBef>
        <a:buFont typeface="Arial" panose="020B0604020202020204" pitchFamily="34" charset="0"/>
        <a:buChar char="•"/>
        <a:defRPr sz="1200" b="0" i="0" kern="1200">
          <a:solidFill>
            <a:schemeClr val="accent4"/>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0" userDrawn="1">
          <p15:clr>
            <a:srgbClr val="F26B43"/>
          </p15:clr>
        </p15:guide>
        <p15:guide id="2" pos="3840" userDrawn="1">
          <p15:clr>
            <a:srgbClr val="F26B43"/>
          </p15:clr>
        </p15:guide>
        <p15:guide id="3" pos="370" userDrawn="1">
          <p15:clr>
            <a:srgbClr val="F26B43"/>
          </p15:clr>
        </p15:guide>
        <p15:guide id="4" pos="7310" userDrawn="1">
          <p15:clr>
            <a:srgbClr val="F26B43"/>
          </p15:clr>
        </p15:guide>
        <p15:guide id="5" orient="horz" pos="95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28BDF8AD-3023-FF4C-8337-0DC3A40BF5DB}"/>
              </a:ext>
            </a:extLst>
          </p:cNvPr>
          <p:cNvSpPr/>
          <p:nvPr userDrawn="1"/>
        </p:nvSpPr>
        <p:spPr>
          <a:xfrm>
            <a:off x="3483864" y="6565611"/>
            <a:ext cx="8708135" cy="29238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effectLst/>
            </a:endParaRPr>
          </a:p>
        </p:txBody>
      </p:sp>
      <p:sp>
        <p:nvSpPr>
          <p:cNvPr id="20" name="Rechteck 6">
            <a:extLst>
              <a:ext uri="{FF2B5EF4-FFF2-40B4-BE49-F238E27FC236}">
                <a16:creationId xmlns:a16="http://schemas.microsoft.com/office/drawing/2014/main" id="{4AAED625-D867-F54C-A955-802379E44218}"/>
              </a:ext>
            </a:extLst>
          </p:cNvPr>
          <p:cNvSpPr/>
          <p:nvPr userDrawn="1"/>
        </p:nvSpPr>
        <p:spPr>
          <a:xfrm>
            <a:off x="1" y="6391661"/>
            <a:ext cx="6487854" cy="466339"/>
          </a:xfrm>
          <a:custGeom>
            <a:avLst/>
            <a:gdLst>
              <a:gd name="connsiteX0" fmla="*/ 0 w 3895344"/>
              <a:gd name="connsiteY0" fmla="*/ 0 h 466339"/>
              <a:gd name="connsiteX1" fmla="*/ 3895344 w 3895344"/>
              <a:gd name="connsiteY1" fmla="*/ 0 h 466339"/>
              <a:gd name="connsiteX2" fmla="*/ 3895344 w 3895344"/>
              <a:gd name="connsiteY2" fmla="*/ 466339 h 466339"/>
              <a:gd name="connsiteX3" fmla="*/ 0 w 3895344"/>
              <a:gd name="connsiteY3" fmla="*/ 466339 h 466339"/>
              <a:gd name="connsiteX4" fmla="*/ 0 w 3895344"/>
              <a:gd name="connsiteY4" fmla="*/ 0 h 466339"/>
              <a:gd name="connsiteX0" fmla="*/ 0 w 4470019"/>
              <a:gd name="connsiteY0" fmla="*/ 0 h 466339"/>
              <a:gd name="connsiteX1" fmla="*/ 3895344 w 4470019"/>
              <a:gd name="connsiteY1" fmla="*/ 0 h 466339"/>
              <a:gd name="connsiteX2" fmla="*/ 4470019 w 4470019"/>
              <a:gd name="connsiteY2" fmla="*/ 466339 h 466339"/>
              <a:gd name="connsiteX3" fmla="*/ 0 w 4470019"/>
              <a:gd name="connsiteY3" fmla="*/ 466339 h 466339"/>
              <a:gd name="connsiteX4" fmla="*/ 0 w 4470019"/>
              <a:gd name="connsiteY4" fmla="*/ 0 h 466339"/>
              <a:gd name="connsiteX0" fmla="*/ 0 w 5173404"/>
              <a:gd name="connsiteY0" fmla="*/ 0 h 466339"/>
              <a:gd name="connsiteX1" fmla="*/ 3895344 w 5173404"/>
              <a:gd name="connsiteY1" fmla="*/ 0 h 466339"/>
              <a:gd name="connsiteX2" fmla="*/ 5173404 w 5173404"/>
              <a:gd name="connsiteY2" fmla="*/ 466339 h 466339"/>
              <a:gd name="connsiteX3" fmla="*/ 0 w 5173404"/>
              <a:gd name="connsiteY3" fmla="*/ 466339 h 466339"/>
              <a:gd name="connsiteX4" fmla="*/ 0 w 5173404"/>
              <a:gd name="connsiteY4" fmla="*/ 0 h 466339"/>
              <a:gd name="connsiteX0" fmla="*/ 0 w 5173404"/>
              <a:gd name="connsiteY0" fmla="*/ 0 h 466339"/>
              <a:gd name="connsiteX1" fmla="*/ 4583657 w 5173404"/>
              <a:gd name="connsiteY1" fmla="*/ 0 h 466339"/>
              <a:gd name="connsiteX2" fmla="*/ 5173404 w 5173404"/>
              <a:gd name="connsiteY2" fmla="*/ 466339 h 466339"/>
              <a:gd name="connsiteX3" fmla="*/ 0 w 5173404"/>
              <a:gd name="connsiteY3" fmla="*/ 466339 h 466339"/>
              <a:gd name="connsiteX4" fmla="*/ 0 w 5173404"/>
              <a:gd name="connsiteY4" fmla="*/ 0 h 466339"/>
              <a:gd name="connsiteX0" fmla="*/ 0 w 5173404"/>
              <a:gd name="connsiteY0" fmla="*/ 0 h 466339"/>
              <a:gd name="connsiteX1" fmla="*/ 4679117 w 5173404"/>
              <a:gd name="connsiteY1" fmla="*/ 0 h 466339"/>
              <a:gd name="connsiteX2" fmla="*/ 5173404 w 5173404"/>
              <a:gd name="connsiteY2" fmla="*/ 466339 h 466339"/>
              <a:gd name="connsiteX3" fmla="*/ 0 w 5173404"/>
              <a:gd name="connsiteY3" fmla="*/ 466339 h 466339"/>
              <a:gd name="connsiteX4" fmla="*/ 0 w 5173404"/>
              <a:gd name="connsiteY4" fmla="*/ 0 h 466339"/>
              <a:gd name="connsiteX0" fmla="*/ 0 w 6487854"/>
              <a:gd name="connsiteY0" fmla="*/ 0 h 466339"/>
              <a:gd name="connsiteX1" fmla="*/ 4679117 w 6487854"/>
              <a:gd name="connsiteY1" fmla="*/ 0 h 466339"/>
              <a:gd name="connsiteX2" fmla="*/ 6487854 w 6487854"/>
              <a:gd name="connsiteY2" fmla="*/ 466339 h 466339"/>
              <a:gd name="connsiteX3" fmla="*/ 0 w 6487854"/>
              <a:gd name="connsiteY3" fmla="*/ 466339 h 466339"/>
              <a:gd name="connsiteX4" fmla="*/ 0 w 6487854"/>
              <a:gd name="connsiteY4" fmla="*/ 0 h 466339"/>
              <a:gd name="connsiteX0" fmla="*/ 0 w 6487854"/>
              <a:gd name="connsiteY0" fmla="*/ 0 h 466339"/>
              <a:gd name="connsiteX1" fmla="*/ 5914192 w 6487854"/>
              <a:gd name="connsiteY1" fmla="*/ 0 h 466339"/>
              <a:gd name="connsiteX2" fmla="*/ 6487854 w 6487854"/>
              <a:gd name="connsiteY2" fmla="*/ 466339 h 466339"/>
              <a:gd name="connsiteX3" fmla="*/ 0 w 6487854"/>
              <a:gd name="connsiteY3" fmla="*/ 466339 h 466339"/>
              <a:gd name="connsiteX4" fmla="*/ 0 w 6487854"/>
              <a:gd name="connsiteY4" fmla="*/ 0 h 466339"/>
              <a:gd name="connsiteX0" fmla="*/ 0 w 6487854"/>
              <a:gd name="connsiteY0" fmla="*/ 0 h 466339"/>
              <a:gd name="connsiteX1" fmla="*/ 6053892 w 6487854"/>
              <a:gd name="connsiteY1" fmla="*/ 0 h 466339"/>
              <a:gd name="connsiteX2" fmla="*/ 6487854 w 6487854"/>
              <a:gd name="connsiteY2" fmla="*/ 466339 h 466339"/>
              <a:gd name="connsiteX3" fmla="*/ 0 w 6487854"/>
              <a:gd name="connsiteY3" fmla="*/ 466339 h 466339"/>
              <a:gd name="connsiteX4" fmla="*/ 0 w 6487854"/>
              <a:gd name="connsiteY4" fmla="*/ 0 h 4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7854" h="466339">
                <a:moveTo>
                  <a:pt x="0" y="0"/>
                </a:moveTo>
                <a:lnTo>
                  <a:pt x="6053892" y="0"/>
                </a:lnTo>
                <a:lnTo>
                  <a:pt x="6487854" y="466339"/>
                </a:lnTo>
                <a:lnTo>
                  <a:pt x="0" y="466339"/>
                </a:lnTo>
                <a:lnTo>
                  <a:pt x="0"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DB38AA2F-A968-D14E-9CE4-7F35EED5E4D5}"/>
              </a:ext>
            </a:extLst>
          </p:cNvPr>
          <p:cNvSpPr txBox="1"/>
          <p:nvPr userDrawn="1"/>
        </p:nvSpPr>
        <p:spPr>
          <a:xfrm>
            <a:off x="10283893" y="6574078"/>
            <a:ext cx="1482418" cy="292388"/>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300" b="0" i="0" dirty="0">
                <a:solidFill>
                  <a:schemeClr val="accent4"/>
                </a:solidFill>
                <a:latin typeface="Calibri" panose="020F0502020204030204" pitchFamily="34" charset="0"/>
                <a:cs typeface="Calibri" panose="020F0502020204030204" pitchFamily="34" charset="0"/>
              </a:rPr>
              <a:t>©</a:t>
            </a:r>
            <a:r>
              <a:rPr lang="de-DE" sz="1300" b="0" i="0" baseline="0" dirty="0">
                <a:solidFill>
                  <a:schemeClr val="accent4"/>
                </a:solidFill>
                <a:latin typeface="Calibri" panose="020F0502020204030204" pitchFamily="34" charset="0"/>
                <a:cs typeface="Calibri" panose="020F0502020204030204" pitchFamily="34" charset="0"/>
              </a:rPr>
              <a:t> </a:t>
            </a:r>
            <a:r>
              <a:rPr lang="de-DE" sz="1300" b="0" i="1" noProof="0" dirty="0" err="1">
                <a:solidFill>
                  <a:schemeClr val="accent4"/>
                </a:solidFill>
                <a:latin typeface="Calibri" panose="020F0502020204030204" pitchFamily="34" charset="0"/>
                <a:cs typeface="Calibri" panose="020F0502020204030204" pitchFamily="34" charset="0"/>
              </a:rPr>
              <a:t>SmartFactory</a:t>
            </a:r>
            <a:r>
              <a:rPr lang="de-DE" sz="1300" b="0" i="0" baseline="30000" noProof="0" dirty="0" err="1">
                <a:solidFill>
                  <a:schemeClr val="accent4"/>
                </a:solidFill>
                <a:latin typeface="Calibri" panose="020F0502020204030204" pitchFamily="34" charset="0"/>
                <a:cs typeface="Calibri" panose="020F0502020204030204" pitchFamily="34" charset="0"/>
              </a:rPr>
              <a:t>KL</a:t>
            </a:r>
            <a:endParaRPr lang="de-DE" sz="1300" b="0" i="0" baseline="30000" noProof="0" dirty="0">
              <a:solidFill>
                <a:schemeClr val="accent4"/>
              </a:solidFill>
              <a:latin typeface="Calibri" panose="020F0502020204030204" pitchFamily="34" charset="0"/>
              <a:cs typeface="Calibri" panose="020F0502020204030204" pitchFamily="34" charset="0"/>
            </a:endParaRPr>
          </a:p>
        </p:txBody>
      </p:sp>
      <p:pic>
        <p:nvPicPr>
          <p:cNvPr id="12" name="Grafik 19">
            <a:extLst>
              <a:ext uri="{FF2B5EF4-FFF2-40B4-BE49-F238E27FC236}">
                <a16:creationId xmlns:a16="http://schemas.microsoft.com/office/drawing/2014/main" id="{851E8A83-7456-4B40-88E8-EA98EE8B6C91}"/>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19277" y="6540514"/>
            <a:ext cx="1636762" cy="193302"/>
          </a:xfrm>
          <a:prstGeom prst="rect">
            <a:avLst/>
          </a:prstGeom>
        </p:spPr>
      </p:pic>
      <p:sp>
        <p:nvSpPr>
          <p:cNvPr id="2" name="Titelplatzhalter 1"/>
          <p:cNvSpPr>
            <a:spLocks noGrp="1"/>
          </p:cNvSpPr>
          <p:nvPr>
            <p:ph type="title"/>
          </p:nvPr>
        </p:nvSpPr>
        <p:spPr>
          <a:xfrm>
            <a:off x="608013" y="101680"/>
            <a:ext cx="10979150" cy="1143001"/>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p:cNvSpPr>
            <a:spLocks noGrp="1"/>
          </p:cNvSpPr>
          <p:nvPr>
            <p:ph type="body" idx="1"/>
          </p:nvPr>
        </p:nvSpPr>
        <p:spPr>
          <a:xfrm>
            <a:off x="608013" y="1519396"/>
            <a:ext cx="10979150" cy="1731229"/>
          </a:xfrm>
          <a:prstGeom prst="rect">
            <a:avLst/>
          </a:prstGeom>
        </p:spPr>
        <p:txBody>
          <a:bodyPr vert="horz" lIns="91440" tIns="45720" rIns="91440" bIns="45720" rtlCol="0">
            <a:normAutofit/>
          </a:body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Titelplatzhalter 1"/>
          <p:cNvSpPr txBox="1">
            <a:spLocks/>
          </p:cNvSpPr>
          <p:nvPr userDrawn="1"/>
        </p:nvSpPr>
        <p:spPr>
          <a:xfrm>
            <a:off x="-1728339" y="-445244"/>
            <a:ext cx="109728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rgbClr val="FFFFFF"/>
                </a:solidFill>
                <a:latin typeface="FagoOT-MediIta"/>
                <a:ea typeface="+mj-ea"/>
                <a:cs typeface="FagoOT-MediIta"/>
              </a:defRPr>
            </a:lvl1pPr>
          </a:lstStyle>
          <a:p>
            <a:endParaRPr lang="de-DE" dirty="0"/>
          </a:p>
        </p:txBody>
      </p:sp>
      <p:pic>
        <p:nvPicPr>
          <p:cNvPr id="13" name="Grafik 12" descr="Ein Bild, das Pfeil enthält.&#10;&#10;Automatisch generierte Beschreibung">
            <a:extLst>
              <a:ext uri="{FF2B5EF4-FFF2-40B4-BE49-F238E27FC236}">
                <a16:creationId xmlns:a16="http://schemas.microsoft.com/office/drawing/2014/main" id="{1D5534B8-2024-7F4D-91F9-9D9D8CE2C9D5}"/>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05" y="368894"/>
            <a:ext cx="419100" cy="647700"/>
          </a:xfrm>
          <a:prstGeom prst="rect">
            <a:avLst/>
          </a:prstGeom>
        </p:spPr>
      </p:pic>
      <p:pic>
        <p:nvPicPr>
          <p:cNvPr id="6" name="Grafik 5" descr="Ein Bild, das Text, Schrift, Grafiken, Logo enthält.&#10;&#10;Automatisch generierte Beschreibung">
            <a:extLst>
              <a:ext uri="{FF2B5EF4-FFF2-40B4-BE49-F238E27FC236}">
                <a16:creationId xmlns:a16="http://schemas.microsoft.com/office/drawing/2014/main" id="{CB2213E2-4790-68F5-078A-D57F2CD6B59B}"/>
              </a:ext>
            </a:extLst>
          </p:cNvPr>
          <p:cNvPicPr>
            <a:picLocks noChangeAspect="1"/>
          </p:cNvPicPr>
          <p:nvPr userDrawn="1"/>
        </p:nvPicPr>
        <p:blipFill>
          <a:blip r:embed="rId23"/>
          <a:stretch>
            <a:fillRect/>
          </a:stretch>
        </p:blipFill>
        <p:spPr>
          <a:xfrm>
            <a:off x="2772563" y="6430706"/>
            <a:ext cx="1440186" cy="412052"/>
          </a:xfrm>
          <a:prstGeom prst="rect">
            <a:avLst/>
          </a:prstGeom>
        </p:spPr>
      </p:pic>
      <p:pic>
        <p:nvPicPr>
          <p:cNvPr id="9" name="Grafik 8" descr="Ein Bild, das Text, Schrift, Screenshot, Grafiken enthält.&#10;&#10;Automatisch generierte Beschreibung">
            <a:extLst>
              <a:ext uri="{FF2B5EF4-FFF2-40B4-BE49-F238E27FC236}">
                <a16:creationId xmlns:a16="http://schemas.microsoft.com/office/drawing/2014/main" id="{E099C4D2-7847-48A6-56FD-CA722FEDC4AF}"/>
              </a:ext>
            </a:extLst>
          </p:cNvPr>
          <p:cNvPicPr>
            <a:picLocks noChangeAspect="1"/>
          </p:cNvPicPr>
          <p:nvPr userDrawn="1"/>
        </p:nvPicPr>
        <p:blipFill>
          <a:blip r:embed="rId24"/>
          <a:stretch>
            <a:fillRect/>
          </a:stretch>
        </p:blipFill>
        <p:spPr>
          <a:xfrm>
            <a:off x="4163466" y="6302023"/>
            <a:ext cx="1809445" cy="643039"/>
          </a:xfrm>
          <a:prstGeom prst="rect">
            <a:avLst/>
          </a:prstGeom>
        </p:spPr>
      </p:pic>
    </p:spTree>
    <p:extLst>
      <p:ext uri="{BB962C8B-B14F-4D97-AF65-F5344CB8AC3E}">
        <p14:creationId xmlns:p14="http://schemas.microsoft.com/office/powerpoint/2010/main" val="2385770093"/>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753" r:id="rId3"/>
    <p:sldLayoutId id="2147483679"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Lst>
  <p:hf hdr="0" ftr="0" dt="0"/>
  <p:txStyles>
    <p:titleStyle>
      <a:lvl1pPr algn="l" defTabSz="457200" rtl="0" eaLnBrk="1" fontAlgn="t" latinLnBrk="0" hangingPunct="1">
        <a:spcBef>
          <a:spcPct val="0"/>
        </a:spcBef>
        <a:buNone/>
        <a:defRPr sz="3200" b="1" i="1" kern="1200">
          <a:solidFill>
            <a:srgbClr val="1B567C"/>
          </a:solidFill>
          <a:latin typeface="Calibri" panose="020F0502020204030204" pitchFamily="34" charset="0"/>
          <a:ea typeface="+mj-ea"/>
          <a:cs typeface="Calibri" panose="020F0502020204030204" pitchFamily="34" charset="0"/>
        </a:defRPr>
      </a:lvl1pPr>
    </p:titleStyle>
    <p:bodyStyle>
      <a:lvl1pPr marL="285750" indent="-285750" algn="l" defTabSz="457200" rtl="0" eaLnBrk="1" latinLnBrk="0" hangingPunct="1">
        <a:spcBef>
          <a:spcPct val="20000"/>
        </a:spcBef>
        <a:buFont typeface="Arial" panose="020B0604020202020204" pitchFamily="34" charset="0"/>
        <a:buChar char="•"/>
        <a:defRPr sz="1700" b="0" i="0" kern="1200">
          <a:solidFill>
            <a:schemeClr val="accent4"/>
          </a:solidFill>
          <a:latin typeface="Calibri" panose="020F0502020204030204" pitchFamily="34" charset="0"/>
          <a:ea typeface="+mn-ea"/>
          <a:cs typeface="Calibri" panose="020F0502020204030204" pitchFamily="34" charset="0"/>
        </a:defRPr>
      </a:lvl1pPr>
      <a:lvl2pPr marL="742950" indent="-285750" algn="l" defTabSz="457200" rtl="0" eaLnBrk="1" latinLnBrk="0" hangingPunct="1">
        <a:spcBef>
          <a:spcPct val="20000"/>
        </a:spcBef>
        <a:buFont typeface="Arial" panose="020B0604020202020204" pitchFamily="34" charset="0"/>
        <a:buChar char="•"/>
        <a:defRPr sz="1700" b="0" i="0" kern="1200">
          <a:solidFill>
            <a:schemeClr val="accent4"/>
          </a:solidFill>
          <a:latin typeface="Calibri" panose="020F0502020204030204" pitchFamily="34" charset="0"/>
          <a:ea typeface="+mn-ea"/>
          <a:cs typeface="Calibri" panose="020F0502020204030204" pitchFamily="34" charset="0"/>
        </a:defRPr>
      </a:lvl2pPr>
      <a:lvl3pPr marL="1143000" indent="-228600" algn="l" defTabSz="457200" rtl="0" eaLnBrk="1" latinLnBrk="0" hangingPunct="1">
        <a:spcBef>
          <a:spcPct val="20000"/>
        </a:spcBef>
        <a:buFont typeface="Arial"/>
        <a:buChar char="•"/>
        <a:defRPr sz="1600" b="0" i="0" kern="1200">
          <a:solidFill>
            <a:schemeClr val="accent4"/>
          </a:solidFill>
          <a:latin typeface="Calibri" panose="020F0502020204030204" pitchFamily="34" charset="0"/>
          <a:ea typeface="+mn-ea"/>
          <a:cs typeface="Calibri" panose="020F0502020204030204" pitchFamily="34" charset="0"/>
        </a:defRPr>
      </a:lvl3pPr>
      <a:lvl4pPr marL="1600200" indent="-228600" algn="l" defTabSz="457200" rtl="0" eaLnBrk="1" latinLnBrk="0" hangingPunct="1">
        <a:spcBef>
          <a:spcPct val="20000"/>
        </a:spcBef>
        <a:buFont typeface="Arial" panose="020B0604020202020204" pitchFamily="34" charset="0"/>
        <a:buChar char="•"/>
        <a:defRPr lang="de-DE" sz="1400" b="0" i="0" kern="1200" smtClean="0">
          <a:solidFill>
            <a:schemeClr val="accent4"/>
          </a:solidFill>
          <a:effectLst/>
          <a:latin typeface="Calibri" panose="020F0502020204030204" pitchFamily="34" charset="0"/>
          <a:ea typeface="+mn-ea"/>
          <a:cs typeface="Calibri" panose="020F0502020204030204" pitchFamily="34" charset="0"/>
        </a:defRPr>
      </a:lvl4pPr>
      <a:lvl5pPr marL="2057400" indent="-228600" algn="l" defTabSz="457200" rtl="0" eaLnBrk="1" latinLnBrk="0" hangingPunct="1">
        <a:spcBef>
          <a:spcPct val="20000"/>
        </a:spcBef>
        <a:buFont typeface="Arial" panose="020B0604020202020204" pitchFamily="34" charset="0"/>
        <a:buChar char="•"/>
        <a:defRPr sz="1200" b="0" i="0" kern="1200">
          <a:solidFill>
            <a:schemeClr val="accent4"/>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0" userDrawn="1">
          <p15:clr>
            <a:srgbClr val="F26B43"/>
          </p15:clr>
        </p15:guide>
        <p15:guide id="2" pos="3840" userDrawn="1">
          <p15:clr>
            <a:srgbClr val="F26B43"/>
          </p15:clr>
        </p15:guide>
        <p15:guide id="3" pos="370" userDrawn="1">
          <p15:clr>
            <a:srgbClr val="F26B43"/>
          </p15:clr>
        </p15:guide>
        <p15:guide id="4" orient="horz" pos="958" userDrawn="1">
          <p15:clr>
            <a:srgbClr val="F26B43"/>
          </p15:clr>
        </p15:guide>
        <p15:guide id="5" pos="731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B58709A8-501E-264A-8352-50884CEFC3DE}"/>
              </a:ext>
            </a:extLst>
          </p:cNvPr>
          <p:cNvSpPr/>
          <p:nvPr userDrawn="1"/>
        </p:nvSpPr>
        <p:spPr>
          <a:xfrm>
            <a:off x="3483864" y="6565611"/>
            <a:ext cx="8708135" cy="29238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effectLst/>
            </a:endParaRPr>
          </a:p>
        </p:txBody>
      </p:sp>
      <p:sp>
        <p:nvSpPr>
          <p:cNvPr id="7" name="Rechteck 6">
            <a:extLst>
              <a:ext uri="{FF2B5EF4-FFF2-40B4-BE49-F238E27FC236}">
                <a16:creationId xmlns:a16="http://schemas.microsoft.com/office/drawing/2014/main" id="{930E90EA-1026-3D4E-8331-923D23E996FB}"/>
              </a:ext>
            </a:extLst>
          </p:cNvPr>
          <p:cNvSpPr/>
          <p:nvPr userDrawn="1"/>
        </p:nvSpPr>
        <p:spPr>
          <a:xfrm>
            <a:off x="0" y="6391661"/>
            <a:ext cx="4470019" cy="466339"/>
          </a:xfrm>
          <a:custGeom>
            <a:avLst/>
            <a:gdLst>
              <a:gd name="connsiteX0" fmla="*/ 0 w 3895344"/>
              <a:gd name="connsiteY0" fmla="*/ 0 h 466339"/>
              <a:gd name="connsiteX1" fmla="*/ 3895344 w 3895344"/>
              <a:gd name="connsiteY1" fmla="*/ 0 h 466339"/>
              <a:gd name="connsiteX2" fmla="*/ 3895344 w 3895344"/>
              <a:gd name="connsiteY2" fmla="*/ 466339 h 466339"/>
              <a:gd name="connsiteX3" fmla="*/ 0 w 3895344"/>
              <a:gd name="connsiteY3" fmla="*/ 466339 h 466339"/>
              <a:gd name="connsiteX4" fmla="*/ 0 w 3895344"/>
              <a:gd name="connsiteY4" fmla="*/ 0 h 466339"/>
              <a:gd name="connsiteX0" fmla="*/ 0 w 4470019"/>
              <a:gd name="connsiteY0" fmla="*/ 0 h 466339"/>
              <a:gd name="connsiteX1" fmla="*/ 3895344 w 4470019"/>
              <a:gd name="connsiteY1" fmla="*/ 0 h 466339"/>
              <a:gd name="connsiteX2" fmla="*/ 4470019 w 4470019"/>
              <a:gd name="connsiteY2" fmla="*/ 466339 h 466339"/>
              <a:gd name="connsiteX3" fmla="*/ 0 w 4470019"/>
              <a:gd name="connsiteY3" fmla="*/ 466339 h 466339"/>
              <a:gd name="connsiteX4" fmla="*/ 0 w 4470019"/>
              <a:gd name="connsiteY4" fmla="*/ 0 h 46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0019" h="466339">
                <a:moveTo>
                  <a:pt x="0" y="0"/>
                </a:moveTo>
                <a:lnTo>
                  <a:pt x="3895344" y="0"/>
                </a:lnTo>
                <a:lnTo>
                  <a:pt x="4470019" y="466339"/>
                </a:lnTo>
                <a:lnTo>
                  <a:pt x="0" y="466339"/>
                </a:lnTo>
                <a:lnTo>
                  <a:pt x="0" y="0"/>
                </a:lnTo>
                <a:close/>
              </a:path>
            </a:pathLst>
          </a:custGeom>
          <a:solidFill>
            <a:srgbClr val="005A8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2" name="Titelplatzhalter 1"/>
          <p:cNvSpPr>
            <a:spLocks noGrp="1"/>
          </p:cNvSpPr>
          <p:nvPr>
            <p:ph type="title"/>
          </p:nvPr>
        </p:nvSpPr>
        <p:spPr>
          <a:xfrm>
            <a:off x="608013" y="101680"/>
            <a:ext cx="10979150" cy="1143001"/>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p:cNvSpPr>
            <a:spLocks noGrp="1"/>
          </p:cNvSpPr>
          <p:nvPr>
            <p:ph type="body" idx="1"/>
          </p:nvPr>
        </p:nvSpPr>
        <p:spPr>
          <a:xfrm>
            <a:off x="608013" y="1519396"/>
            <a:ext cx="10979150" cy="1731229"/>
          </a:xfrm>
          <a:prstGeom prst="rect">
            <a:avLst/>
          </a:prstGeom>
        </p:spPr>
        <p:txBody>
          <a:bodyPr vert="horz" lIns="91440" tIns="45720" rIns="91440" bIns="45720" rtlCol="0">
            <a:normAutofit/>
          </a:body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Titelplatzhalter 1"/>
          <p:cNvSpPr txBox="1">
            <a:spLocks/>
          </p:cNvSpPr>
          <p:nvPr userDrawn="1"/>
        </p:nvSpPr>
        <p:spPr>
          <a:xfrm>
            <a:off x="-1728339" y="-445244"/>
            <a:ext cx="109728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rgbClr val="FFFFFF"/>
                </a:solidFill>
                <a:latin typeface="FagoOT-MediIta"/>
                <a:ea typeface="+mj-ea"/>
                <a:cs typeface="FagoOT-MediIta"/>
              </a:defRPr>
            </a:lvl1pPr>
          </a:lstStyle>
          <a:p>
            <a:endParaRPr lang="de-DE" dirty="0"/>
          </a:p>
        </p:txBody>
      </p:sp>
      <p:pic>
        <p:nvPicPr>
          <p:cNvPr id="13" name="Grafik 12" descr="Ein Bild, das Pfeil enthält.&#10;&#10;Automatisch generierte Beschreibung">
            <a:extLst>
              <a:ext uri="{FF2B5EF4-FFF2-40B4-BE49-F238E27FC236}">
                <a16:creationId xmlns:a16="http://schemas.microsoft.com/office/drawing/2014/main" id="{1D5534B8-2024-7F4D-91F9-9D9D8CE2C9D5}"/>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705" y="368894"/>
            <a:ext cx="419100" cy="647700"/>
          </a:xfrm>
          <a:prstGeom prst="rect">
            <a:avLst/>
          </a:prstGeom>
        </p:spPr>
      </p:pic>
      <p:sp>
        <p:nvSpPr>
          <p:cNvPr id="16" name="Textfeld 15">
            <a:extLst>
              <a:ext uri="{FF2B5EF4-FFF2-40B4-BE49-F238E27FC236}">
                <a16:creationId xmlns:a16="http://schemas.microsoft.com/office/drawing/2014/main" id="{80B51318-005A-054A-9EFA-97E2E3E26DB5}"/>
              </a:ext>
            </a:extLst>
          </p:cNvPr>
          <p:cNvSpPr txBox="1"/>
          <p:nvPr userDrawn="1"/>
        </p:nvSpPr>
        <p:spPr>
          <a:xfrm>
            <a:off x="10902197" y="6574078"/>
            <a:ext cx="802118" cy="292388"/>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300" b="0" i="0" dirty="0">
                <a:solidFill>
                  <a:schemeClr val="accent4"/>
                </a:solidFill>
                <a:latin typeface="Calibri" panose="020F0502020204030204" pitchFamily="34" charset="0"/>
                <a:cs typeface="Calibri" panose="020F0502020204030204" pitchFamily="34" charset="0"/>
              </a:rPr>
              <a:t>©</a:t>
            </a:r>
            <a:r>
              <a:rPr lang="de-DE" sz="1300" b="0" i="0" baseline="0" dirty="0">
                <a:solidFill>
                  <a:schemeClr val="accent4"/>
                </a:solidFill>
                <a:latin typeface="Calibri" panose="020F0502020204030204" pitchFamily="34" charset="0"/>
                <a:cs typeface="Calibri" panose="020F0502020204030204" pitchFamily="34" charset="0"/>
              </a:rPr>
              <a:t> WSKL</a:t>
            </a:r>
            <a:endParaRPr lang="de-DE" sz="1300" b="0" i="0" baseline="30000" noProof="0" dirty="0">
              <a:solidFill>
                <a:schemeClr val="accent4"/>
              </a:solidFill>
              <a:latin typeface="Calibri" panose="020F0502020204030204" pitchFamily="34" charset="0"/>
              <a:cs typeface="Calibri" panose="020F0502020204030204" pitchFamily="34" charset="0"/>
            </a:endParaRPr>
          </a:p>
        </p:txBody>
      </p:sp>
      <p:pic>
        <p:nvPicPr>
          <p:cNvPr id="8" name="Grafik 7" descr="Ein Bild, das Text, Schrift, Screenshot, Grafiken enthält.&#10;&#10;Automatisch generierte Beschreibung">
            <a:extLst>
              <a:ext uri="{FF2B5EF4-FFF2-40B4-BE49-F238E27FC236}">
                <a16:creationId xmlns:a16="http://schemas.microsoft.com/office/drawing/2014/main" id="{1D893747-1312-7D95-0AF6-8081B21EDA9F}"/>
              </a:ext>
            </a:extLst>
          </p:cNvPr>
          <p:cNvPicPr>
            <a:picLocks noChangeAspect="1"/>
          </p:cNvPicPr>
          <p:nvPr userDrawn="1"/>
        </p:nvPicPr>
        <p:blipFill>
          <a:blip r:embed="rId23"/>
          <a:stretch>
            <a:fillRect/>
          </a:stretch>
        </p:blipFill>
        <p:spPr>
          <a:xfrm>
            <a:off x="511298" y="6297520"/>
            <a:ext cx="1925579" cy="684311"/>
          </a:xfrm>
          <a:prstGeom prst="rect">
            <a:avLst/>
          </a:prstGeom>
        </p:spPr>
      </p:pic>
    </p:spTree>
    <p:extLst>
      <p:ext uri="{BB962C8B-B14F-4D97-AF65-F5344CB8AC3E}">
        <p14:creationId xmlns:p14="http://schemas.microsoft.com/office/powerpoint/2010/main" val="2948797724"/>
      </p:ext>
    </p:extLst>
  </p:cSld>
  <p:clrMap bg1="lt1" tx1="dk1" bg2="lt2" tx2="dk2" accent1="accent1" accent2="accent2" accent3="accent3" accent4="accent4" accent5="accent5" accent6="accent6" hlink="hlink" folHlink="folHlink"/>
  <p:sldLayoutIdLst>
    <p:sldLayoutId id="2147483819" r:id="rId1"/>
    <p:sldLayoutId id="2147483758" r:id="rId2"/>
    <p:sldLayoutId id="2147483828" r:id="rId3"/>
    <p:sldLayoutId id="2147483757" r:id="rId4"/>
    <p:sldLayoutId id="2147483829"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Lst>
  <p:hf hdr="0" ftr="0" dt="0"/>
  <p:txStyles>
    <p:titleStyle>
      <a:lvl1pPr algn="l" defTabSz="457200" rtl="0" eaLnBrk="1" fontAlgn="t" latinLnBrk="0" hangingPunct="1">
        <a:spcBef>
          <a:spcPct val="0"/>
        </a:spcBef>
        <a:buNone/>
        <a:defRPr sz="3200" b="1" i="1" kern="1200">
          <a:solidFill>
            <a:srgbClr val="005A8C"/>
          </a:solidFill>
          <a:latin typeface="Calibri" panose="020F0502020204030204" pitchFamily="34" charset="0"/>
          <a:ea typeface="+mj-ea"/>
          <a:cs typeface="Calibri" panose="020F0502020204030204" pitchFamily="34" charset="0"/>
        </a:defRPr>
      </a:lvl1pPr>
    </p:titleStyle>
    <p:bodyStyle>
      <a:lvl1pPr marL="285750" indent="-285750" algn="l" defTabSz="457200" rtl="0" eaLnBrk="1" latinLnBrk="0" hangingPunct="1">
        <a:spcBef>
          <a:spcPct val="20000"/>
        </a:spcBef>
        <a:buFont typeface="Arial" panose="020B0604020202020204" pitchFamily="34" charset="0"/>
        <a:buChar char="•"/>
        <a:defRPr sz="1700" b="0" i="0" kern="1200">
          <a:solidFill>
            <a:schemeClr val="accent4"/>
          </a:solidFill>
          <a:latin typeface="Calibri" panose="020F0502020204030204" pitchFamily="34" charset="0"/>
          <a:ea typeface="+mn-ea"/>
          <a:cs typeface="Calibri" panose="020F0502020204030204" pitchFamily="34" charset="0"/>
        </a:defRPr>
      </a:lvl1pPr>
      <a:lvl2pPr marL="742950" indent="-285750" algn="l" defTabSz="457200" rtl="0" eaLnBrk="1" latinLnBrk="0" hangingPunct="1">
        <a:spcBef>
          <a:spcPct val="20000"/>
        </a:spcBef>
        <a:buFont typeface="Arial" panose="020B0604020202020204" pitchFamily="34" charset="0"/>
        <a:buChar char="•"/>
        <a:defRPr sz="1700" b="0" i="0" kern="1200">
          <a:solidFill>
            <a:schemeClr val="accent4"/>
          </a:solidFill>
          <a:latin typeface="Calibri" panose="020F0502020204030204" pitchFamily="34" charset="0"/>
          <a:ea typeface="+mn-ea"/>
          <a:cs typeface="Calibri" panose="020F0502020204030204" pitchFamily="34" charset="0"/>
        </a:defRPr>
      </a:lvl2pPr>
      <a:lvl3pPr marL="1143000" indent="-228600" algn="l" defTabSz="457200" rtl="0" eaLnBrk="1" latinLnBrk="0" hangingPunct="1">
        <a:spcBef>
          <a:spcPct val="20000"/>
        </a:spcBef>
        <a:buFont typeface="Arial"/>
        <a:buChar char="•"/>
        <a:defRPr sz="1600" b="0" i="0" kern="1200">
          <a:solidFill>
            <a:schemeClr val="accent4"/>
          </a:solidFill>
          <a:latin typeface="Calibri" panose="020F0502020204030204" pitchFamily="34" charset="0"/>
          <a:ea typeface="+mn-ea"/>
          <a:cs typeface="Calibri" panose="020F0502020204030204" pitchFamily="34" charset="0"/>
        </a:defRPr>
      </a:lvl3pPr>
      <a:lvl4pPr marL="1600200" indent="-228600" algn="l" defTabSz="457200" rtl="0" eaLnBrk="1" latinLnBrk="0" hangingPunct="1">
        <a:spcBef>
          <a:spcPct val="20000"/>
        </a:spcBef>
        <a:buFont typeface="Arial" panose="020B0604020202020204" pitchFamily="34" charset="0"/>
        <a:buChar char="•"/>
        <a:defRPr lang="de-DE" sz="1400" b="0" i="0" kern="1200" smtClean="0">
          <a:solidFill>
            <a:schemeClr val="accent4"/>
          </a:solidFill>
          <a:effectLst/>
          <a:latin typeface="Calibri" panose="020F0502020204030204" pitchFamily="34" charset="0"/>
          <a:ea typeface="+mn-ea"/>
          <a:cs typeface="Calibri" panose="020F0502020204030204" pitchFamily="34" charset="0"/>
        </a:defRPr>
      </a:lvl4pPr>
      <a:lvl5pPr marL="2057400" indent="-228600" algn="l" defTabSz="457200" rtl="0" eaLnBrk="1" latinLnBrk="0" hangingPunct="1">
        <a:spcBef>
          <a:spcPct val="20000"/>
        </a:spcBef>
        <a:buFont typeface="Arial" panose="020B0604020202020204" pitchFamily="34" charset="0"/>
        <a:buChar char="•"/>
        <a:defRPr sz="1200" b="0" i="0" kern="1200">
          <a:solidFill>
            <a:schemeClr val="accent4"/>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0">
          <p15:clr>
            <a:srgbClr val="F26B43"/>
          </p15:clr>
        </p15:guide>
        <p15:guide id="2" pos="3840">
          <p15:clr>
            <a:srgbClr val="F26B43"/>
          </p15:clr>
        </p15:guide>
        <p15:guide id="3" pos="370" userDrawn="1">
          <p15:clr>
            <a:srgbClr val="F26B43"/>
          </p15:clr>
        </p15:guide>
        <p15:guide id="4" pos="7310" userDrawn="1">
          <p15:clr>
            <a:srgbClr val="F26B43"/>
          </p15:clr>
        </p15:guide>
        <p15:guide id="5" orient="horz" pos="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8.png"/><Relationship Id="rId4" Type="http://schemas.microsoft.com/office/2017/04/relationships/track" Target="../media/track1.vtt"/></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4.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4.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8.png"/><Relationship Id="rId1" Type="http://schemas.openxmlformats.org/officeDocument/2006/relationships/slideLayout" Target="../slideLayouts/slideLayout39.xml"/><Relationship Id="rId4" Type="http://schemas.openxmlformats.org/officeDocument/2006/relationships/image" Target="../media/image78.sv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8097F-C4DF-E021-0FDA-18E50292F8B5}"/>
              </a:ext>
            </a:extLst>
          </p:cNvPr>
          <p:cNvSpPr>
            <a:spLocks noGrp="1"/>
          </p:cNvSpPr>
          <p:nvPr>
            <p:ph type="title"/>
          </p:nvPr>
        </p:nvSpPr>
        <p:spPr>
          <a:xfrm>
            <a:off x="549274" y="152400"/>
            <a:ext cx="8061325" cy="1247775"/>
          </a:xfrm>
        </p:spPr>
        <p:txBody>
          <a:bodyPr>
            <a:normAutofit fontScale="90000"/>
          </a:bodyPr>
          <a:lstStyle/>
          <a:p>
            <a:r>
              <a:rPr lang="en-GB" sz="2800" dirty="0"/>
              <a:t>From Data to Semantics: Automated Aspect Model Creation and Knowledge Graph Integration for </a:t>
            </a:r>
            <a:br>
              <a:rPr lang="en-GB" sz="2800" dirty="0"/>
            </a:br>
            <a:r>
              <a:rPr lang="en-GB" sz="2800" dirty="0"/>
              <a:t>Digital Twin</a:t>
            </a:r>
            <a:endParaRPr lang="LID4096" sz="2800" dirty="0"/>
          </a:p>
        </p:txBody>
      </p:sp>
      <p:sp>
        <p:nvSpPr>
          <p:cNvPr id="3" name="Title 1">
            <a:extLst>
              <a:ext uri="{FF2B5EF4-FFF2-40B4-BE49-F238E27FC236}">
                <a16:creationId xmlns:a16="http://schemas.microsoft.com/office/drawing/2014/main" id="{A3017DAD-F442-D269-8A5B-E2A99DADA732}"/>
              </a:ext>
            </a:extLst>
          </p:cNvPr>
          <p:cNvSpPr txBox="1">
            <a:spLocks/>
          </p:cNvSpPr>
          <p:nvPr/>
        </p:nvSpPr>
        <p:spPr>
          <a:xfrm>
            <a:off x="549274" y="1333500"/>
            <a:ext cx="2489201" cy="2600325"/>
          </a:xfrm>
          <a:prstGeom prst="rect">
            <a:avLst/>
          </a:prstGeom>
        </p:spPr>
        <p:txBody>
          <a:bodyPr vert="horz" lIns="91440" tIns="45720" rIns="91440" bIns="45720" rtlCol="0" anchor="ctr">
            <a:normAutofit/>
          </a:bodyPr>
          <a:lstStyle>
            <a:lvl1pPr algn="l" defTabSz="457200" rtl="0" eaLnBrk="1" fontAlgn="t" latinLnBrk="0" hangingPunct="1">
              <a:lnSpc>
                <a:spcPct val="100000"/>
              </a:lnSpc>
              <a:spcBef>
                <a:spcPct val="0"/>
              </a:spcBef>
              <a:buNone/>
              <a:defRPr sz="4000" b="1" i="1" kern="1200">
                <a:solidFill>
                  <a:srgbClr val="FFFFFF"/>
                </a:solidFill>
                <a:latin typeface="Calibri" panose="020F0502020204030204" pitchFamily="34" charset="0"/>
                <a:ea typeface="+mj-ea"/>
                <a:cs typeface="Calibri" panose="020F0502020204030204" pitchFamily="34" charset="0"/>
              </a:defRPr>
            </a:lvl1pPr>
          </a:lstStyle>
          <a:p>
            <a:r>
              <a:rPr lang="en-GB" sz="1600" i="0" dirty="0"/>
              <a:t>Nazanin </a:t>
            </a:r>
            <a:r>
              <a:rPr lang="en-GB" sz="1600" i="0" dirty="0" err="1"/>
              <a:t>Mashhaditafreshi</a:t>
            </a:r>
            <a:endParaRPr lang="en-GB" sz="1600" i="0" dirty="0"/>
          </a:p>
          <a:p>
            <a:r>
              <a:rPr lang="en-GB" sz="1400" dirty="0"/>
              <a:t>06.02.2025</a:t>
            </a:r>
          </a:p>
          <a:p>
            <a:r>
              <a:rPr lang="en-US" sz="1400" dirty="0"/>
              <a:t>Supervisors: </a:t>
            </a:r>
          </a:p>
          <a:p>
            <a:r>
              <a:rPr lang="en-US" sz="1400" dirty="0"/>
              <a:t>Dr.-Ing. </a:t>
            </a:r>
            <a:r>
              <a:rPr lang="en-US" sz="1400" dirty="0" err="1"/>
              <a:t>habil</a:t>
            </a:r>
            <a:r>
              <a:rPr lang="en-US" sz="1400" dirty="0"/>
              <a:t>. Achim Wagner,</a:t>
            </a:r>
          </a:p>
          <a:p>
            <a:r>
              <a:rPr lang="en-US" sz="1400" dirty="0"/>
              <a:t>M.Sc. Pascal </a:t>
            </a:r>
            <a:r>
              <a:rPr lang="en-US" sz="1400" dirty="0" err="1"/>
              <a:t>Rübel</a:t>
            </a:r>
            <a:r>
              <a:rPr lang="en-US" sz="1400" dirty="0"/>
              <a:t>,</a:t>
            </a:r>
          </a:p>
          <a:p>
            <a:r>
              <a:rPr lang="en-US" sz="1400" dirty="0"/>
              <a:t>Dr. Andreas Textor, </a:t>
            </a:r>
          </a:p>
          <a:p>
            <a:r>
              <a:rPr lang="en-US" sz="1400" dirty="0"/>
              <a:t>M.Sc. </a:t>
            </a:r>
            <a:r>
              <a:rPr lang="en-US" sz="1400" dirty="0" err="1"/>
              <a:t>Nastaran</a:t>
            </a:r>
            <a:r>
              <a:rPr lang="en-US" sz="1400" dirty="0"/>
              <a:t> </a:t>
            </a:r>
            <a:r>
              <a:rPr lang="en-US" sz="1400" dirty="0" err="1"/>
              <a:t>Moarefvand</a:t>
            </a:r>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3389256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1D37FB-7D56-AAE0-AEEC-5BE81392DC2D}"/>
              </a:ext>
            </a:extLst>
          </p:cNvPr>
          <p:cNvSpPr>
            <a:spLocks noGrp="1"/>
          </p:cNvSpPr>
          <p:nvPr>
            <p:ph idx="1"/>
          </p:nvPr>
        </p:nvSpPr>
        <p:spPr/>
        <p:txBody>
          <a:bodyPr/>
          <a:lstStyle/>
          <a:p>
            <a:r>
              <a:rPr lang="en-GB" dirty="0">
                <a:solidFill>
                  <a:schemeClr val="tx1">
                    <a:lumMod val="50000"/>
                  </a:schemeClr>
                </a:solidFill>
              </a:rPr>
              <a:t>Data Preparation</a:t>
            </a:r>
          </a:p>
          <a:p>
            <a:pPr lvl="1"/>
            <a:r>
              <a:rPr lang="en-GB" dirty="0">
                <a:solidFill>
                  <a:schemeClr val="tx1">
                    <a:lumMod val="50000"/>
                  </a:schemeClr>
                </a:solidFill>
              </a:rPr>
              <a:t>Collection: </a:t>
            </a:r>
            <a:r>
              <a:rPr lang="en-GB" sz="2000" dirty="0">
                <a:solidFill>
                  <a:schemeClr val="tx1">
                    <a:lumMod val="50000"/>
                  </a:schemeClr>
                </a:solidFill>
              </a:rPr>
              <a:t>Aspect Models from Eclipse Tractus-X Semantic Layer (SLDT) GitHub repository</a:t>
            </a:r>
          </a:p>
          <a:p>
            <a:pPr lvl="1"/>
            <a:r>
              <a:rPr lang="en-GB" dirty="0">
                <a:solidFill>
                  <a:schemeClr val="tx1">
                    <a:lumMod val="50000"/>
                  </a:schemeClr>
                </a:solidFill>
              </a:rPr>
              <a:t>Cleanup: </a:t>
            </a:r>
            <a:r>
              <a:rPr lang="en-GB" sz="2000" dirty="0">
                <a:solidFill>
                  <a:schemeClr val="tx1">
                    <a:lumMod val="50000"/>
                  </a:schemeClr>
                </a:solidFill>
              </a:rPr>
              <a:t>Fix issues in the repository, remove unnecessary data, etc.</a:t>
            </a:r>
            <a:endParaRPr lang="en-GB" dirty="0">
              <a:solidFill>
                <a:schemeClr val="tx1">
                  <a:lumMod val="50000"/>
                </a:schemeClr>
              </a:solidFill>
            </a:endParaRPr>
          </a:p>
          <a:p>
            <a:pPr lvl="1"/>
            <a:r>
              <a:rPr lang="en-GB" dirty="0">
                <a:solidFill>
                  <a:schemeClr val="tx1">
                    <a:lumMod val="50000"/>
                  </a:schemeClr>
                </a:solidFill>
              </a:rPr>
              <a:t>Augmentation: </a:t>
            </a:r>
            <a:r>
              <a:rPr lang="en-GB" sz="2000" dirty="0">
                <a:solidFill>
                  <a:schemeClr val="tx1">
                    <a:lumMod val="50000"/>
                  </a:schemeClr>
                </a:solidFill>
              </a:rPr>
              <a:t>Remove and rename properties randomly</a:t>
            </a:r>
          </a:p>
          <a:p>
            <a:pPr lvl="1"/>
            <a:r>
              <a:rPr lang="en-GB" dirty="0">
                <a:solidFill>
                  <a:schemeClr val="tx1">
                    <a:lumMod val="50000"/>
                  </a:schemeClr>
                </a:solidFill>
              </a:rPr>
              <a:t>Split based on the Aspect Model name</a:t>
            </a:r>
          </a:p>
          <a:p>
            <a:r>
              <a:rPr lang="en-GB" dirty="0">
                <a:solidFill>
                  <a:schemeClr val="tx1">
                    <a:lumMod val="50000"/>
                  </a:schemeClr>
                </a:solidFill>
              </a:rPr>
              <a:t>LLM Selection, Configuration, and Benchmarking</a:t>
            </a:r>
          </a:p>
          <a:p>
            <a:r>
              <a:rPr lang="en-GB" dirty="0">
                <a:solidFill>
                  <a:schemeClr val="tx1">
                    <a:lumMod val="50000"/>
                  </a:schemeClr>
                </a:solidFill>
              </a:rPr>
              <a:t>Integration &amp; Deployment</a:t>
            </a:r>
          </a:p>
          <a:p>
            <a:r>
              <a:rPr lang="en-GB" dirty="0">
                <a:solidFill>
                  <a:schemeClr val="tx1">
                    <a:lumMod val="50000"/>
                  </a:schemeClr>
                </a:solidFill>
              </a:rPr>
              <a:t>Human Evaluation</a:t>
            </a:r>
            <a:endParaRPr lang="LID4096" dirty="0">
              <a:solidFill>
                <a:schemeClr val="tx1">
                  <a:lumMod val="50000"/>
                </a:schemeClr>
              </a:solidFill>
            </a:endParaRPr>
          </a:p>
        </p:txBody>
      </p:sp>
      <p:sp>
        <p:nvSpPr>
          <p:cNvPr id="3" name="Title 2">
            <a:extLst>
              <a:ext uri="{FF2B5EF4-FFF2-40B4-BE49-F238E27FC236}">
                <a16:creationId xmlns:a16="http://schemas.microsoft.com/office/drawing/2014/main" id="{A80D0210-D932-DA76-88B4-69571A6D00A2}"/>
              </a:ext>
            </a:extLst>
          </p:cNvPr>
          <p:cNvSpPr>
            <a:spLocks noGrp="1"/>
          </p:cNvSpPr>
          <p:nvPr>
            <p:ph type="title"/>
          </p:nvPr>
        </p:nvSpPr>
        <p:spPr/>
        <p:txBody>
          <a:bodyPr/>
          <a:lstStyle/>
          <a:p>
            <a:r>
              <a:rPr lang="en-GB" dirty="0"/>
              <a:t>Methodology	</a:t>
            </a:r>
            <a:endParaRPr lang="LID4096" dirty="0"/>
          </a:p>
        </p:txBody>
      </p:sp>
      <p:pic>
        <p:nvPicPr>
          <p:cNvPr id="5" name="Picture 4">
            <a:extLst>
              <a:ext uri="{FF2B5EF4-FFF2-40B4-BE49-F238E27FC236}">
                <a16:creationId xmlns:a16="http://schemas.microsoft.com/office/drawing/2014/main" id="{31D733FD-3A16-8616-442B-9375C38B1B83}"/>
              </a:ext>
            </a:extLst>
          </p:cNvPr>
          <p:cNvPicPr>
            <a:picLocks noChangeAspect="1"/>
          </p:cNvPicPr>
          <p:nvPr/>
        </p:nvPicPr>
        <p:blipFill>
          <a:blip r:embed="rId3"/>
          <a:stretch>
            <a:fillRect/>
          </a:stretch>
        </p:blipFill>
        <p:spPr>
          <a:xfrm>
            <a:off x="3358124" y="4714794"/>
            <a:ext cx="8833876" cy="1657350"/>
          </a:xfrm>
          <a:prstGeom prst="rect">
            <a:avLst/>
          </a:prstGeom>
        </p:spPr>
      </p:pic>
    </p:spTree>
    <p:extLst>
      <p:ext uri="{BB962C8B-B14F-4D97-AF65-F5344CB8AC3E}">
        <p14:creationId xmlns:p14="http://schemas.microsoft.com/office/powerpoint/2010/main" val="1343482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0C00C4-F469-40A1-9133-833D58BC2AA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4CB05F-4802-F992-826E-382D4394DD6A}"/>
              </a:ext>
            </a:extLst>
          </p:cNvPr>
          <p:cNvSpPr>
            <a:spLocks noGrp="1"/>
          </p:cNvSpPr>
          <p:nvPr>
            <p:ph idx="1"/>
          </p:nvPr>
        </p:nvSpPr>
        <p:spPr/>
        <p:txBody>
          <a:bodyPr/>
          <a:lstStyle/>
          <a:p>
            <a:r>
              <a:rPr lang="en-GB" dirty="0">
                <a:solidFill>
                  <a:schemeClr val="tx1">
                    <a:lumMod val="50000"/>
                  </a:schemeClr>
                </a:solidFill>
              </a:rPr>
              <a:t>Data Collection, Preparation, and Augmentation</a:t>
            </a:r>
          </a:p>
          <a:p>
            <a:r>
              <a:rPr lang="en-GB" dirty="0">
                <a:solidFill>
                  <a:schemeClr val="tx1">
                    <a:lumMod val="50000"/>
                  </a:schemeClr>
                </a:solidFill>
              </a:rPr>
              <a:t>LLM Selection, Configuration, and Benchmarking</a:t>
            </a:r>
          </a:p>
          <a:p>
            <a:r>
              <a:rPr lang="en-GB" dirty="0">
                <a:solidFill>
                  <a:schemeClr val="tx1">
                    <a:lumMod val="50000"/>
                  </a:schemeClr>
                </a:solidFill>
              </a:rPr>
              <a:t>Integration &amp; Deployment</a:t>
            </a:r>
          </a:p>
          <a:p>
            <a:r>
              <a:rPr lang="en-GB" dirty="0">
                <a:solidFill>
                  <a:schemeClr val="tx1">
                    <a:lumMod val="50000"/>
                  </a:schemeClr>
                </a:solidFill>
              </a:rPr>
              <a:t>Human Evaluation</a:t>
            </a:r>
            <a:endParaRPr lang="LID4096" dirty="0">
              <a:solidFill>
                <a:schemeClr val="tx1">
                  <a:lumMod val="50000"/>
                </a:schemeClr>
              </a:solidFill>
            </a:endParaRPr>
          </a:p>
        </p:txBody>
      </p:sp>
      <p:sp>
        <p:nvSpPr>
          <p:cNvPr id="3" name="Title 2">
            <a:extLst>
              <a:ext uri="{FF2B5EF4-FFF2-40B4-BE49-F238E27FC236}">
                <a16:creationId xmlns:a16="http://schemas.microsoft.com/office/drawing/2014/main" id="{C549BBB5-A2F0-B58C-BDCC-7FB67FA93E20}"/>
              </a:ext>
            </a:extLst>
          </p:cNvPr>
          <p:cNvSpPr>
            <a:spLocks noGrp="1"/>
          </p:cNvSpPr>
          <p:nvPr>
            <p:ph type="title"/>
          </p:nvPr>
        </p:nvSpPr>
        <p:spPr/>
        <p:txBody>
          <a:bodyPr/>
          <a:lstStyle/>
          <a:p>
            <a:r>
              <a:rPr lang="en-GB" dirty="0"/>
              <a:t>Methodology	</a:t>
            </a:r>
            <a:endParaRPr lang="LID4096" dirty="0"/>
          </a:p>
        </p:txBody>
      </p:sp>
      <p:pic>
        <p:nvPicPr>
          <p:cNvPr id="5" name="Picture 4">
            <a:extLst>
              <a:ext uri="{FF2B5EF4-FFF2-40B4-BE49-F238E27FC236}">
                <a16:creationId xmlns:a16="http://schemas.microsoft.com/office/drawing/2014/main" id="{7AE2800B-D656-50EA-1795-8DF88881C40D}"/>
              </a:ext>
            </a:extLst>
          </p:cNvPr>
          <p:cNvPicPr>
            <a:picLocks noChangeAspect="1"/>
          </p:cNvPicPr>
          <p:nvPr/>
        </p:nvPicPr>
        <p:blipFill>
          <a:blip r:embed="rId2"/>
          <a:stretch>
            <a:fillRect/>
          </a:stretch>
        </p:blipFill>
        <p:spPr>
          <a:xfrm>
            <a:off x="1459876" y="4219575"/>
            <a:ext cx="9000040" cy="1657350"/>
          </a:xfrm>
          <a:prstGeom prst="rect">
            <a:avLst/>
          </a:prstGeom>
        </p:spPr>
      </p:pic>
    </p:spTree>
    <p:extLst>
      <p:ext uri="{BB962C8B-B14F-4D97-AF65-F5344CB8AC3E}">
        <p14:creationId xmlns:p14="http://schemas.microsoft.com/office/powerpoint/2010/main" val="1603270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778876-86D5-0DF5-E8AB-1026AB60E40F}"/>
              </a:ext>
            </a:extLst>
          </p:cNvPr>
          <p:cNvSpPr>
            <a:spLocks noGrp="1"/>
          </p:cNvSpPr>
          <p:nvPr>
            <p:ph idx="1"/>
          </p:nvPr>
        </p:nvSpPr>
        <p:spPr>
          <a:xfrm>
            <a:off x="608013" y="1520825"/>
            <a:ext cx="10979150" cy="4575175"/>
          </a:xfrm>
        </p:spPr>
        <p:txBody>
          <a:bodyPr>
            <a:normAutofit fontScale="85000" lnSpcReduction="20000"/>
          </a:bodyPr>
          <a:lstStyle/>
          <a:p>
            <a:r>
              <a:rPr lang="en-US" dirty="0">
                <a:solidFill>
                  <a:schemeClr val="tx1">
                    <a:lumMod val="50000"/>
                  </a:schemeClr>
                </a:solidFill>
              </a:rPr>
              <a:t>Data Collection:</a:t>
            </a:r>
          </a:p>
          <a:p>
            <a:pPr lvl="1">
              <a:lnSpc>
                <a:spcPct val="120000"/>
              </a:lnSpc>
            </a:pPr>
            <a:r>
              <a:rPr lang="en-GB" dirty="0">
                <a:solidFill>
                  <a:schemeClr val="tx1">
                    <a:lumMod val="50000"/>
                  </a:schemeClr>
                </a:solidFill>
              </a:rPr>
              <a:t>Aspect Models for Eclipse Tractus-X Semantic Layer (SLDT) GitHub repository contains 100+ high-quality and maintained models in the context of automotive.</a:t>
            </a:r>
            <a:br>
              <a:rPr lang="en-GB" dirty="0">
                <a:solidFill>
                  <a:schemeClr val="tx1">
                    <a:lumMod val="50000"/>
                  </a:schemeClr>
                </a:solidFill>
              </a:rPr>
            </a:br>
            <a:r>
              <a:rPr lang="en-GB" dirty="0">
                <a:solidFill>
                  <a:schemeClr val="tx1">
                    <a:lumMod val="50000"/>
                  </a:schemeClr>
                </a:solidFill>
              </a:rPr>
              <a:t>No other option: Other models are simple models from official documentation</a:t>
            </a:r>
            <a:br>
              <a:rPr lang="en-GB" dirty="0">
                <a:solidFill>
                  <a:schemeClr val="tx1">
                    <a:lumMod val="50000"/>
                  </a:schemeClr>
                </a:solidFill>
              </a:rPr>
            </a:br>
            <a:r>
              <a:rPr lang="en-GB" dirty="0">
                <a:solidFill>
                  <a:schemeClr val="tx1">
                    <a:lumMod val="50000"/>
                  </a:schemeClr>
                </a:solidFill>
              </a:rPr>
              <a:t>or tutorial.</a:t>
            </a:r>
            <a:endParaRPr lang="en-US" dirty="0">
              <a:solidFill>
                <a:schemeClr val="tx1">
                  <a:lumMod val="50000"/>
                </a:schemeClr>
              </a:solidFill>
            </a:endParaRPr>
          </a:p>
          <a:p>
            <a:r>
              <a:rPr lang="en-US" dirty="0">
                <a:solidFill>
                  <a:schemeClr val="tx1">
                    <a:lumMod val="50000"/>
                  </a:schemeClr>
                </a:solidFill>
              </a:rPr>
              <a:t>Data Preparation:</a:t>
            </a:r>
          </a:p>
          <a:p>
            <a:pPr lvl="1"/>
            <a:r>
              <a:rPr lang="en-US" dirty="0">
                <a:solidFill>
                  <a:schemeClr val="tx1">
                    <a:lumMod val="50000"/>
                  </a:schemeClr>
                </a:solidFill>
              </a:rPr>
              <a:t>Convert old models (BAMM)</a:t>
            </a:r>
          </a:p>
          <a:p>
            <a:pPr lvl="1"/>
            <a:r>
              <a:rPr lang="en-US" dirty="0">
                <a:solidFill>
                  <a:schemeClr val="tx1">
                    <a:lumMod val="50000"/>
                  </a:schemeClr>
                </a:solidFill>
              </a:rPr>
              <a:t>Fix issues in the repository</a:t>
            </a:r>
          </a:p>
          <a:p>
            <a:pPr lvl="1"/>
            <a:r>
              <a:rPr lang="en-US" dirty="0">
                <a:solidFill>
                  <a:schemeClr val="tx1">
                    <a:lumMod val="50000"/>
                  </a:schemeClr>
                </a:solidFill>
              </a:rPr>
              <a:t>Remove unnecessary data</a:t>
            </a:r>
          </a:p>
          <a:p>
            <a:pPr lvl="1"/>
            <a:r>
              <a:rPr lang="en-US" dirty="0">
                <a:solidFill>
                  <a:schemeClr val="tx1">
                    <a:lumMod val="50000"/>
                  </a:schemeClr>
                </a:solidFill>
              </a:rPr>
              <a:t>Migrate to latest SAMM</a:t>
            </a:r>
          </a:p>
          <a:p>
            <a:r>
              <a:rPr lang="en-US" dirty="0">
                <a:solidFill>
                  <a:schemeClr val="tx1">
                    <a:lumMod val="50000"/>
                  </a:schemeClr>
                </a:solidFill>
              </a:rPr>
              <a:t>Data Augmentation:</a:t>
            </a:r>
          </a:p>
          <a:p>
            <a:pPr lvl="1"/>
            <a:r>
              <a:rPr lang="en-GB" dirty="0">
                <a:solidFill>
                  <a:schemeClr val="tx1">
                    <a:lumMod val="50000"/>
                  </a:schemeClr>
                </a:solidFill>
              </a:rPr>
              <a:t>Rename property</a:t>
            </a:r>
          </a:p>
          <a:p>
            <a:pPr lvl="1"/>
            <a:r>
              <a:rPr lang="en-GB" dirty="0">
                <a:solidFill>
                  <a:schemeClr val="tx1">
                    <a:lumMod val="50000"/>
                  </a:schemeClr>
                </a:solidFill>
              </a:rPr>
              <a:t>Remove property</a:t>
            </a:r>
          </a:p>
          <a:p>
            <a:pPr lvl="1"/>
            <a:r>
              <a:rPr lang="en-GB" dirty="0">
                <a:solidFill>
                  <a:schemeClr val="tx1">
                    <a:lumMod val="50000"/>
                  </a:schemeClr>
                </a:solidFill>
              </a:rPr>
              <a:t>Change example values</a:t>
            </a:r>
          </a:p>
          <a:p>
            <a:endParaRPr lang="en-US" dirty="0">
              <a:solidFill>
                <a:schemeClr val="tx1">
                  <a:lumMod val="50000"/>
                </a:schemeClr>
              </a:solidFill>
            </a:endParaRPr>
          </a:p>
          <a:p>
            <a:pPr lvl="1"/>
            <a:endParaRPr lang="en-US" dirty="0">
              <a:solidFill>
                <a:schemeClr val="tx1">
                  <a:lumMod val="50000"/>
                </a:schemeClr>
              </a:solidFill>
            </a:endParaRPr>
          </a:p>
        </p:txBody>
      </p:sp>
      <p:sp>
        <p:nvSpPr>
          <p:cNvPr id="3" name="Title 2">
            <a:extLst>
              <a:ext uri="{FF2B5EF4-FFF2-40B4-BE49-F238E27FC236}">
                <a16:creationId xmlns:a16="http://schemas.microsoft.com/office/drawing/2014/main" id="{82EF60EE-B82A-C91F-C73F-1665EB3CB6CE}"/>
              </a:ext>
            </a:extLst>
          </p:cNvPr>
          <p:cNvSpPr>
            <a:spLocks noGrp="1"/>
          </p:cNvSpPr>
          <p:nvPr>
            <p:ph type="title"/>
          </p:nvPr>
        </p:nvSpPr>
        <p:spPr/>
        <p:txBody>
          <a:bodyPr/>
          <a:lstStyle/>
          <a:p>
            <a:r>
              <a:rPr lang="en-US" dirty="0"/>
              <a:t>Data Collection, Preparation and Augmentation</a:t>
            </a:r>
            <a:endParaRPr lang="LID4096" dirty="0"/>
          </a:p>
        </p:txBody>
      </p:sp>
    </p:spTree>
    <p:extLst>
      <p:ext uri="{BB962C8B-B14F-4D97-AF65-F5344CB8AC3E}">
        <p14:creationId xmlns:p14="http://schemas.microsoft.com/office/powerpoint/2010/main" val="2605434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0B878217-C4CE-C27B-54E0-12D815184C80}"/>
              </a:ext>
            </a:extLst>
          </p:cNvPr>
          <p:cNvGraphicFramePr>
            <a:graphicFrameLocks noGrp="1"/>
          </p:cNvGraphicFramePr>
          <p:nvPr>
            <p:ph idx="1"/>
            <p:extLst>
              <p:ext uri="{D42A27DB-BD31-4B8C-83A1-F6EECF244321}">
                <p14:modId xmlns:p14="http://schemas.microsoft.com/office/powerpoint/2010/main" val="968985798"/>
              </p:ext>
            </p:extLst>
          </p:nvPr>
        </p:nvGraphicFramePr>
        <p:xfrm>
          <a:off x="2633662" y="2190750"/>
          <a:ext cx="6924675" cy="3863850"/>
        </p:xfrm>
        <a:graphic>
          <a:graphicData uri="http://schemas.openxmlformats.org/drawingml/2006/table">
            <a:tbl>
              <a:tblPr/>
              <a:tblGrid>
                <a:gridCol w="2308225">
                  <a:extLst>
                    <a:ext uri="{9D8B030D-6E8A-4147-A177-3AD203B41FA5}">
                      <a16:colId xmlns:a16="http://schemas.microsoft.com/office/drawing/2014/main" val="165506954"/>
                    </a:ext>
                  </a:extLst>
                </a:gridCol>
                <a:gridCol w="2308225">
                  <a:extLst>
                    <a:ext uri="{9D8B030D-6E8A-4147-A177-3AD203B41FA5}">
                      <a16:colId xmlns:a16="http://schemas.microsoft.com/office/drawing/2014/main" val="599398019"/>
                    </a:ext>
                  </a:extLst>
                </a:gridCol>
                <a:gridCol w="2308225">
                  <a:extLst>
                    <a:ext uri="{9D8B030D-6E8A-4147-A177-3AD203B41FA5}">
                      <a16:colId xmlns:a16="http://schemas.microsoft.com/office/drawing/2014/main" val="1807974725"/>
                    </a:ext>
                  </a:extLst>
                </a:gridCol>
              </a:tblGrid>
              <a:tr h="704850">
                <a:tc>
                  <a:txBody>
                    <a:bodyPr/>
                    <a:lstStyle/>
                    <a:p>
                      <a:pPr rtl="0" fontAlgn="t">
                        <a:spcBef>
                          <a:spcPts val="0"/>
                        </a:spcBef>
                        <a:spcAft>
                          <a:spcPts val="0"/>
                        </a:spcAft>
                      </a:pPr>
                      <a:endParaRPr lang="en-US" dirty="0">
                        <a:effectLst/>
                      </a:endParaRPr>
                    </a:p>
                  </a:txBody>
                  <a:tcPr marL="76200" marR="76200" marT="76200" marB="762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t">
                        <a:spcBef>
                          <a:spcPts val="0"/>
                        </a:spcBef>
                        <a:spcAft>
                          <a:spcPts val="0"/>
                        </a:spcAft>
                      </a:pPr>
                      <a:r>
                        <a:rPr lang="en-DE" dirty="0">
                          <a:solidFill>
                            <a:schemeClr val="tx1">
                              <a:lumMod val="50000"/>
                            </a:schemeClr>
                          </a:solidFill>
                          <a:effectLst/>
                        </a:rPr>
                        <a:t>Original-Cleaned Data</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t">
                        <a:spcBef>
                          <a:spcPts val="0"/>
                        </a:spcBef>
                        <a:spcAft>
                          <a:spcPts val="0"/>
                        </a:spcAft>
                      </a:pPr>
                      <a:r>
                        <a:rPr lang="en-DE" dirty="0">
                          <a:solidFill>
                            <a:schemeClr val="tx1">
                              <a:lumMod val="50000"/>
                            </a:schemeClr>
                          </a:solidFill>
                          <a:effectLst/>
                        </a:rPr>
                        <a:t>Synthetic Data</a:t>
                      </a:r>
                    </a:p>
                    <a:p>
                      <a:pPr rtl="0" fontAlgn="t">
                        <a:spcBef>
                          <a:spcPts val="0"/>
                        </a:spcBef>
                        <a:spcAft>
                          <a:spcPts val="0"/>
                        </a:spcAft>
                      </a:pPr>
                      <a:endParaRPr lang="en-DE" dirty="0">
                        <a:solidFill>
                          <a:schemeClr val="tx1">
                            <a:lumMod val="50000"/>
                          </a:schemeClr>
                        </a:solidFill>
                        <a:effectLst/>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4438856"/>
                  </a:ext>
                </a:extLst>
              </a:tr>
              <a:tr h="789750">
                <a:tc>
                  <a:txBody>
                    <a:bodyPr/>
                    <a:lstStyle/>
                    <a:p>
                      <a:pPr rtl="0" fontAlgn="t">
                        <a:spcBef>
                          <a:spcPts val="0"/>
                        </a:spcBef>
                        <a:spcAft>
                          <a:spcPts val="0"/>
                        </a:spcAft>
                      </a:pPr>
                      <a:r>
                        <a:rPr lang="en-US" sz="1700" b="0" i="0" u="none" strike="noStrike" dirty="0">
                          <a:solidFill>
                            <a:schemeClr val="tx1">
                              <a:lumMod val="50000"/>
                            </a:schemeClr>
                          </a:solidFill>
                          <a:effectLst/>
                          <a:latin typeface="Arial" panose="020B0604020202020204" pitchFamily="34" charset="0"/>
                        </a:rPr>
                        <a:t>Train Data</a:t>
                      </a:r>
                      <a:endParaRPr lang="en-US" dirty="0">
                        <a:solidFill>
                          <a:schemeClr val="tx1">
                            <a:lumMod val="50000"/>
                          </a:schemeClr>
                        </a:solidFill>
                        <a:effectLst/>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t">
                        <a:spcBef>
                          <a:spcPts val="0"/>
                        </a:spcBef>
                        <a:spcAft>
                          <a:spcPts val="0"/>
                        </a:spcAft>
                      </a:pPr>
                      <a:r>
                        <a:rPr lang="en-DE" sz="1700" b="0" i="0" u="none" strike="noStrike" dirty="0">
                          <a:solidFill>
                            <a:schemeClr val="tx1">
                              <a:lumMod val="50000"/>
                            </a:schemeClr>
                          </a:solidFill>
                          <a:effectLst/>
                          <a:latin typeface="Arial" panose="020B0604020202020204" pitchFamily="34" charset="0"/>
                        </a:rPr>
                        <a:t>110</a:t>
                      </a:r>
                      <a:endParaRPr lang="en-DE" dirty="0">
                        <a:solidFill>
                          <a:schemeClr val="tx1">
                            <a:lumMod val="50000"/>
                          </a:schemeClr>
                        </a:solidFill>
                        <a:effectLst/>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t">
                        <a:spcBef>
                          <a:spcPts val="0"/>
                        </a:spcBef>
                        <a:spcAft>
                          <a:spcPts val="0"/>
                        </a:spcAft>
                      </a:pPr>
                      <a:r>
                        <a:rPr lang="en-US" sz="1700" b="0" i="0" u="none" strike="noStrike" dirty="0">
                          <a:solidFill>
                            <a:schemeClr val="tx1">
                              <a:lumMod val="50000"/>
                            </a:schemeClr>
                          </a:solidFill>
                          <a:effectLst/>
                          <a:latin typeface="Arial" panose="020B0604020202020204" pitchFamily="34" charset="0"/>
                        </a:rPr>
                        <a:t>241</a:t>
                      </a:r>
                      <a:endParaRPr lang="en-DE" dirty="0">
                        <a:solidFill>
                          <a:schemeClr val="tx1">
                            <a:lumMod val="50000"/>
                          </a:schemeClr>
                        </a:solidFill>
                        <a:effectLst/>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6304354"/>
                  </a:ext>
                </a:extLst>
              </a:tr>
              <a:tr h="789750">
                <a:tc>
                  <a:txBody>
                    <a:bodyPr/>
                    <a:lstStyle/>
                    <a:p>
                      <a:pPr rtl="0" fontAlgn="t">
                        <a:spcBef>
                          <a:spcPts val="0"/>
                        </a:spcBef>
                        <a:spcAft>
                          <a:spcPts val="0"/>
                        </a:spcAft>
                      </a:pPr>
                      <a:r>
                        <a:rPr lang="en-US" sz="1700" b="0" i="0" u="none" strike="noStrike">
                          <a:solidFill>
                            <a:schemeClr val="tx1">
                              <a:lumMod val="50000"/>
                            </a:schemeClr>
                          </a:solidFill>
                          <a:effectLst/>
                          <a:latin typeface="Arial" panose="020B0604020202020204" pitchFamily="34" charset="0"/>
                        </a:rPr>
                        <a:t>Validation Data</a:t>
                      </a:r>
                      <a:endParaRPr lang="en-US">
                        <a:solidFill>
                          <a:schemeClr val="tx1">
                            <a:lumMod val="50000"/>
                          </a:schemeClr>
                        </a:solidFill>
                        <a:effectLst/>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t">
                        <a:spcBef>
                          <a:spcPts val="0"/>
                        </a:spcBef>
                        <a:spcAft>
                          <a:spcPts val="0"/>
                        </a:spcAft>
                      </a:pPr>
                      <a:r>
                        <a:rPr lang="en-DE" sz="1700" b="0" i="0" u="none" strike="noStrike">
                          <a:solidFill>
                            <a:schemeClr val="tx1">
                              <a:lumMod val="50000"/>
                            </a:schemeClr>
                          </a:solidFill>
                          <a:effectLst/>
                          <a:latin typeface="Arial" panose="020B0604020202020204" pitchFamily="34" charset="0"/>
                        </a:rPr>
                        <a:t>13</a:t>
                      </a:r>
                      <a:endParaRPr lang="en-DE">
                        <a:solidFill>
                          <a:schemeClr val="tx1">
                            <a:lumMod val="50000"/>
                          </a:schemeClr>
                        </a:solidFill>
                        <a:effectLst/>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t">
                        <a:spcBef>
                          <a:spcPts val="0"/>
                        </a:spcBef>
                        <a:spcAft>
                          <a:spcPts val="0"/>
                        </a:spcAft>
                      </a:pPr>
                      <a:r>
                        <a:rPr lang="en-US" sz="1700" b="0" i="0" u="none" strike="noStrike" dirty="0">
                          <a:solidFill>
                            <a:schemeClr val="tx1">
                              <a:lumMod val="50000"/>
                            </a:schemeClr>
                          </a:solidFill>
                          <a:effectLst/>
                          <a:latin typeface="Arial" panose="020B0604020202020204" pitchFamily="34" charset="0"/>
                        </a:rPr>
                        <a:t>27</a:t>
                      </a:r>
                      <a:endParaRPr lang="en-DE" dirty="0">
                        <a:solidFill>
                          <a:schemeClr val="tx1">
                            <a:lumMod val="50000"/>
                          </a:schemeClr>
                        </a:solidFill>
                        <a:effectLst/>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708491"/>
                  </a:ext>
                </a:extLst>
              </a:tr>
              <a:tr h="789750">
                <a:tc>
                  <a:txBody>
                    <a:bodyPr/>
                    <a:lstStyle/>
                    <a:p>
                      <a:pPr rtl="0" fontAlgn="t">
                        <a:spcBef>
                          <a:spcPts val="0"/>
                        </a:spcBef>
                        <a:spcAft>
                          <a:spcPts val="0"/>
                        </a:spcAft>
                      </a:pPr>
                      <a:r>
                        <a:rPr lang="en-US" sz="1700" b="0" i="0" u="none" strike="noStrike" dirty="0">
                          <a:solidFill>
                            <a:schemeClr val="tx1">
                              <a:lumMod val="50000"/>
                            </a:schemeClr>
                          </a:solidFill>
                          <a:effectLst/>
                          <a:latin typeface="Arial" panose="020B0604020202020204" pitchFamily="34" charset="0"/>
                        </a:rPr>
                        <a:t>Test Data</a:t>
                      </a:r>
                      <a:endParaRPr lang="en-US" dirty="0">
                        <a:solidFill>
                          <a:schemeClr val="tx1">
                            <a:lumMod val="50000"/>
                          </a:schemeClr>
                        </a:solidFill>
                        <a:effectLst/>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t">
                        <a:spcBef>
                          <a:spcPts val="0"/>
                        </a:spcBef>
                        <a:spcAft>
                          <a:spcPts val="0"/>
                        </a:spcAft>
                      </a:pPr>
                      <a:r>
                        <a:rPr lang="en-DE" sz="1700" b="0" i="0" u="none" strike="noStrike">
                          <a:solidFill>
                            <a:schemeClr val="tx1">
                              <a:lumMod val="50000"/>
                            </a:schemeClr>
                          </a:solidFill>
                          <a:effectLst/>
                          <a:latin typeface="Arial" panose="020B0604020202020204" pitchFamily="34" charset="0"/>
                        </a:rPr>
                        <a:t>32</a:t>
                      </a:r>
                      <a:endParaRPr lang="en-DE">
                        <a:solidFill>
                          <a:schemeClr val="tx1">
                            <a:lumMod val="50000"/>
                          </a:schemeClr>
                        </a:solidFill>
                        <a:effectLst/>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t">
                        <a:spcBef>
                          <a:spcPts val="0"/>
                        </a:spcBef>
                        <a:spcAft>
                          <a:spcPts val="0"/>
                        </a:spcAft>
                      </a:pPr>
                      <a:r>
                        <a:rPr lang="en-DE" sz="1700" b="0" i="0" u="none" strike="noStrike" dirty="0">
                          <a:solidFill>
                            <a:schemeClr val="tx1">
                              <a:lumMod val="50000"/>
                            </a:schemeClr>
                          </a:solidFill>
                          <a:effectLst/>
                          <a:latin typeface="Arial" panose="020B0604020202020204" pitchFamily="34" charset="0"/>
                        </a:rPr>
                        <a:t>96</a:t>
                      </a:r>
                      <a:endParaRPr lang="en-DE" dirty="0">
                        <a:solidFill>
                          <a:schemeClr val="tx1">
                            <a:lumMod val="50000"/>
                          </a:schemeClr>
                        </a:solidFill>
                        <a:effectLst/>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6377946"/>
                  </a:ext>
                </a:extLst>
              </a:tr>
              <a:tr h="789750">
                <a:tc>
                  <a:txBody>
                    <a:bodyPr/>
                    <a:lstStyle/>
                    <a:p>
                      <a:pPr rtl="0" fontAlgn="t">
                        <a:spcBef>
                          <a:spcPts val="0"/>
                        </a:spcBef>
                        <a:spcAft>
                          <a:spcPts val="0"/>
                        </a:spcAft>
                      </a:pPr>
                      <a:r>
                        <a:rPr lang="en-US" dirty="0">
                          <a:solidFill>
                            <a:schemeClr val="tx1">
                              <a:lumMod val="50000"/>
                            </a:schemeClr>
                          </a:solidFill>
                          <a:effectLst/>
                        </a:rPr>
                        <a:t>Total</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t">
                        <a:spcBef>
                          <a:spcPts val="0"/>
                        </a:spcBef>
                        <a:spcAft>
                          <a:spcPts val="0"/>
                        </a:spcAft>
                      </a:pPr>
                      <a:r>
                        <a:rPr lang="en-US" dirty="0">
                          <a:solidFill>
                            <a:schemeClr val="tx1">
                              <a:lumMod val="50000"/>
                            </a:schemeClr>
                          </a:solidFill>
                          <a:effectLst/>
                        </a:rPr>
                        <a:t>155</a:t>
                      </a:r>
                      <a:endParaRPr lang="en-DE" dirty="0">
                        <a:solidFill>
                          <a:schemeClr val="tx1">
                            <a:lumMod val="50000"/>
                          </a:schemeClr>
                        </a:solidFill>
                        <a:effectLst/>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t">
                        <a:spcBef>
                          <a:spcPts val="0"/>
                        </a:spcBef>
                        <a:spcAft>
                          <a:spcPts val="0"/>
                        </a:spcAft>
                      </a:pPr>
                      <a:r>
                        <a:rPr lang="en-US" b="0" dirty="0">
                          <a:solidFill>
                            <a:schemeClr val="tx1">
                              <a:lumMod val="50000"/>
                            </a:schemeClr>
                          </a:solidFill>
                          <a:effectLst/>
                        </a:rPr>
                        <a:t>364</a:t>
                      </a:r>
                      <a:endParaRPr lang="en-DE" b="0" dirty="0">
                        <a:solidFill>
                          <a:schemeClr val="tx1">
                            <a:lumMod val="50000"/>
                          </a:schemeClr>
                        </a:solidFill>
                        <a:effectLst/>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8770698"/>
                  </a:ext>
                </a:extLst>
              </a:tr>
            </a:tbl>
          </a:graphicData>
        </a:graphic>
      </p:graphicFrame>
      <p:sp>
        <p:nvSpPr>
          <p:cNvPr id="3" name="Title 2">
            <a:extLst>
              <a:ext uri="{FF2B5EF4-FFF2-40B4-BE49-F238E27FC236}">
                <a16:creationId xmlns:a16="http://schemas.microsoft.com/office/drawing/2014/main" id="{0916F5C4-8514-2945-A0AE-E21F38BD0BCB}"/>
              </a:ext>
            </a:extLst>
          </p:cNvPr>
          <p:cNvSpPr>
            <a:spLocks noGrp="1"/>
          </p:cNvSpPr>
          <p:nvPr>
            <p:ph type="title"/>
          </p:nvPr>
        </p:nvSpPr>
        <p:spPr/>
        <p:txBody>
          <a:bodyPr/>
          <a:lstStyle/>
          <a:p>
            <a:r>
              <a:rPr lang="en-US" dirty="0"/>
              <a:t>Final Dataset</a:t>
            </a:r>
            <a:endParaRPr lang="LID4096" dirty="0"/>
          </a:p>
        </p:txBody>
      </p:sp>
      <p:sp>
        <p:nvSpPr>
          <p:cNvPr id="7" name="Rectangle 2">
            <a:extLst>
              <a:ext uri="{FF2B5EF4-FFF2-40B4-BE49-F238E27FC236}">
                <a16:creationId xmlns:a16="http://schemas.microsoft.com/office/drawing/2014/main" id="{D37EC8D6-48C0-61F9-F24E-6E54F953BC9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8" name="TextBox 7">
            <a:extLst>
              <a:ext uri="{FF2B5EF4-FFF2-40B4-BE49-F238E27FC236}">
                <a16:creationId xmlns:a16="http://schemas.microsoft.com/office/drawing/2014/main" id="{C78675E4-5041-8633-BA0E-97B1D513ED9C}"/>
              </a:ext>
            </a:extLst>
          </p:cNvPr>
          <p:cNvSpPr txBox="1"/>
          <p:nvPr/>
        </p:nvSpPr>
        <p:spPr>
          <a:xfrm>
            <a:off x="608013" y="1346361"/>
            <a:ext cx="6958012" cy="646331"/>
          </a:xfrm>
          <a:prstGeom prst="rect">
            <a:avLst/>
          </a:prstGeom>
          <a:noFill/>
        </p:spPr>
        <p:txBody>
          <a:bodyPr wrap="square">
            <a:spAutoFit/>
          </a:bodyPr>
          <a:lstStyle/>
          <a:p>
            <a:r>
              <a:rPr lang="en-GB" dirty="0">
                <a:solidFill>
                  <a:schemeClr val="tx1">
                    <a:lumMod val="50000"/>
                  </a:schemeClr>
                </a:solidFill>
              </a:rPr>
              <a:t>Test Data = 20% of Data</a:t>
            </a:r>
          </a:p>
          <a:p>
            <a:r>
              <a:rPr lang="en-GB" dirty="0">
                <a:solidFill>
                  <a:schemeClr val="tx1">
                    <a:lumMod val="50000"/>
                  </a:schemeClr>
                </a:solidFill>
              </a:rPr>
              <a:t>Validation Data = 10% of Remaining Data</a:t>
            </a:r>
          </a:p>
        </p:txBody>
      </p:sp>
    </p:spTree>
    <p:extLst>
      <p:ext uri="{BB962C8B-B14F-4D97-AF65-F5344CB8AC3E}">
        <p14:creationId xmlns:p14="http://schemas.microsoft.com/office/powerpoint/2010/main" val="3109551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CF2ED6-6B6B-6448-8764-AA5DB4F5D944}"/>
              </a:ext>
            </a:extLst>
          </p:cNvPr>
          <p:cNvSpPr>
            <a:spLocks noGrp="1"/>
          </p:cNvSpPr>
          <p:nvPr>
            <p:ph idx="1"/>
          </p:nvPr>
        </p:nvSpPr>
        <p:spPr>
          <a:xfrm>
            <a:off x="608014" y="1520825"/>
            <a:ext cx="7631112" cy="4575175"/>
          </a:xfrm>
        </p:spPr>
        <p:txBody>
          <a:bodyPr>
            <a:normAutofit fontScale="92500" lnSpcReduction="10000"/>
          </a:bodyPr>
          <a:lstStyle/>
          <a:p>
            <a:pPr>
              <a:lnSpc>
                <a:spcPct val="120000"/>
              </a:lnSpc>
            </a:pPr>
            <a:r>
              <a:rPr lang="en-GB" b="1" dirty="0">
                <a:solidFill>
                  <a:schemeClr val="tx1">
                    <a:lumMod val="50000"/>
                  </a:schemeClr>
                </a:solidFill>
              </a:rPr>
              <a:t>Cloud Fine-Tuning </a:t>
            </a:r>
            <a:r>
              <a:rPr lang="en-GB" dirty="0">
                <a:solidFill>
                  <a:schemeClr val="tx1">
                    <a:lumMod val="50000"/>
                  </a:schemeClr>
                </a:solidFill>
              </a:rPr>
              <a:t>(Azure AI Studio, OpenAI Platform, AWS Bedrock, …)</a:t>
            </a:r>
          </a:p>
          <a:p>
            <a:pPr lvl="1"/>
            <a:r>
              <a:rPr lang="en-GB" dirty="0">
                <a:solidFill>
                  <a:schemeClr val="tx1">
                    <a:lumMod val="50000"/>
                  </a:schemeClr>
                </a:solidFill>
              </a:rPr>
              <a:t>Low entry cost</a:t>
            </a:r>
          </a:p>
          <a:p>
            <a:pPr lvl="1"/>
            <a:r>
              <a:rPr lang="en-GB" dirty="0">
                <a:solidFill>
                  <a:schemeClr val="tx1">
                    <a:lumMod val="50000"/>
                  </a:schemeClr>
                </a:solidFill>
              </a:rPr>
              <a:t>Fully managed with various billing options </a:t>
            </a:r>
          </a:p>
          <a:p>
            <a:pPr lvl="1"/>
            <a:r>
              <a:rPr lang="en-GB" dirty="0">
                <a:solidFill>
                  <a:schemeClr val="tx1">
                    <a:lumMod val="50000"/>
                  </a:schemeClr>
                </a:solidFill>
              </a:rPr>
              <a:t>GPT4o-mini</a:t>
            </a:r>
          </a:p>
          <a:p>
            <a:pPr>
              <a:lnSpc>
                <a:spcPct val="120000"/>
              </a:lnSpc>
            </a:pPr>
            <a:r>
              <a:rPr lang="en-GB" b="1" dirty="0">
                <a:solidFill>
                  <a:schemeClr val="tx1">
                    <a:lumMod val="50000"/>
                  </a:schemeClr>
                </a:solidFill>
              </a:rPr>
              <a:t>Local Fine-Tuning </a:t>
            </a:r>
            <a:r>
              <a:rPr lang="en-GB" dirty="0">
                <a:solidFill>
                  <a:schemeClr val="tx1">
                    <a:lumMod val="50000"/>
                  </a:schemeClr>
                </a:solidFill>
              </a:rPr>
              <a:t>(</a:t>
            </a:r>
            <a:r>
              <a:rPr lang="en-GB" dirty="0" err="1">
                <a:solidFill>
                  <a:schemeClr val="tx1">
                    <a:lumMod val="50000"/>
                  </a:schemeClr>
                </a:solidFill>
              </a:rPr>
              <a:t>PyTorch</a:t>
            </a:r>
            <a:r>
              <a:rPr lang="en-GB" dirty="0">
                <a:solidFill>
                  <a:schemeClr val="tx1">
                    <a:lumMod val="50000"/>
                  </a:schemeClr>
                </a:solidFill>
              </a:rPr>
              <a:t>, </a:t>
            </a:r>
            <a:r>
              <a:rPr lang="en-GB" dirty="0" err="1">
                <a:solidFill>
                  <a:schemeClr val="tx1">
                    <a:lumMod val="50000"/>
                  </a:schemeClr>
                </a:solidFill>
              </a:rPr>
              <a:t>HuggingFace</a:t>
            </a:r>
            <a:r>
              <a:rPr lang="en-GB" dirty="0">
                <a:solidFill>
                  <a:schemeClr val="tx1">
                    <a:lumMod val="50000"/>
                  </a:schemeClr>
                </a:solidFill>
              </a:rPr>
              <a:t>, </a:t>
            </a:r>
            <a:r>
              <a:rPr lang="en-GB" dirty="0" err="1">
                <a:solidFill>
                  <a:schemeClr val="tx1">
                    <a:lumMod val="50000"/>
                  </a:schemeClr>
                </a:solidFill>
              </a:rPr>
              <a:t>Unsloth</a:t>
            </a:r>
            <a:r>
              <a:rPr lang="en-GB" dirty="0">
                <a:solidFill>
                  <a:schemeClr val="tx1">
                    <a:lumMod val="50000"/>
                  </a:schemeClr>
                </a:solidFill>
              </a:rPr>
              <a:t>, …)</a:t>
            </a:r>
            <a:br>
              <a:rPr lang="en-GB" dirty="0">
                <a:solidFill>
                  <a:schemeClr val="tx1">
                    <a:lumMod val="50000"/>
                  </a:schemeClr>
                </a:solidFill>
              </a:rPr>
            </a:br>
            <a:r>
              <a:rPr lang="en-GB" dirty="0">
                <a:solidFill>
                  <a:schemeClr val="tx1">
                    <a:lumMod val="50000"/>
                  </a:schemeClr>
                </a:solidFill>
              </a:rPr>
              <a:t>We used </a:t>
            </a:r>
            <a:r>
              <a:rPr lang="en-GB" dirty="0" err="1">
                <a:solidFill>
                  <a:schemeClr val="tx1">
                    <a:lumMod val="50000"/>
                  </a:schemeClr>
                </a:solidFill>
              </a:rPr>
              <a:t>Unsloth</a:t>
            </a:r>
            <a:r>
              <a:rPr lang="en-GB" dirty="0">
                <a:solidFill>
                  <a:schemeClr val="tx1">
                    <a:lumMod val="50000"/>
                  </a:schemeClr>
                </a:solidFill>
              </a:rPr>
              <a:t> library for fine-tuning due to its efficiency and lower resource consumptions.</a:t>
            </a:r>
          </a:p>
          <a:p>
            <a:pPr lvl="1"/>
            <a:r>
              <a:rPr lang="en-GB" dirty="0">
                <a:solidFill>
                  <a:schemeClr val="tx1">
                    <a:lumMod val="50000"/>
                  </a:schemeClr>
                </a:solidFill>
              </a:rPr>
              <a:t>Deployment locally via </a:t>
            </a:r>
            <a:r>
              <a:rPr lang="en-GB" dirty="0" err="1">
                <a:solidFill>
                  <a:schemeClr val="tx1">
                    <a:lumMod val="50000"/>
                  </a:schemeClr>
                </a:solidFill>
              </a:rPr>
              <a:t>Ollama</a:t>
            </a:r>
            <a:endParaRPr lang="en-GB" dirty="0">
              <a:solidFill>
                <a:schemeClr val="tx1">
                  <a:lumMod val="50000"/>
                </a:schemeClr>
              </a:solidFill>
            </a:endParaRPr>
          </a:p>
          <a:p>
            <a:pPr lvl="1"/>
            <a:r>
              <a:rPr lang="en-GB" dirty="0">
                <a:solidFill>
                  <a:schemeClr val="tx1">
                    <a:lumMod val="50000"/>
                  </a:schemeClr>
                </a:solidFill>
              </a:rPr>
              <a:t>Chat interface via </a:t>
            </a:r>
            <a:r>
              <a:rPr lang="en-GB" dirty="0" err="1">
                <a:solidFill>
                  <a:schemeClr val="tx1">
                    <a:lumMod val="50000"/>
                  </a:schemeClr>
                </a:solidFill>
              </a:rPr>
              <a:t>LibreChat</a:t>
            </a:r>
            <a:r>
              <a:rPr lang="en-GB" dirty="0">
                <a:solidFill>
                  <a:schemeClr val="tx1">
                    <a:lumMod val="50000"/>
                  </a:schemeClr>
                </a:solidFill>
              </a:rPr>
              <a:t>, …</a:t>
            </a:r>
          </a:p>
          <a:p>
            <a:pPr lvl="1"/>
            <a:r>
              <a:rPr lang="es-ES" dirty="0">
                <a:solidFill>
                  <a:schemeClr val="tx1">
                    <a:lumMod val="50000"/>
                  </a:schemeClr>
                </a:solidFill>
              </a:rPr>
              <a:t>Llama3.1-8b, Qwen2.5-Coder-7b,</a:t>
            </a:r>
            <a:br>
              <a:rPr lang="es-ES" dirty="0">
                <a:solidFill>
                  <a:schemeClr val="tx1">
                    <a:lumMod val="50000"/>
                  </a:schemeClr>
                </a:solidFill>
              </a:rPr>
            </a:br>
            <a:r>
              <a:rPr lang="es-ES" dirty="0">
                <a:solidFill>
                  <a:schemeClr val="tx1">
                    <a:lumMod val="50000"/>
                  </a:schemeClr>
                </a:solidFill>
              </a:rPr>
              <a:t>Llama3.2-3b, and CodeLlama-7b</a:t>
            </a:r>
            <a:endParaRPr lang="en-GB" dirty="0">
              <a:solidFill>
                <a:schemeClr val="tx1">
                  <a:lumMod val="50000"/>
                </a:schemeClr>
              </a:solidFill>
            </a:endParaRPr>
          </a:p>
        </p:txBody>
      </p:sp>
      <p:sp>
        <p:nvSpPr>
          <p:cNvPr id="3" name="Title 2">
            <a:extLst>
              <a:ext uri="{FF2B5EF4-FFF2-40B4-BE49-F238E27FC236}">
                <a16:creationId xmlns:a16="http://schemas.microsoft.com/office/drawing/2014/main" id="{105DD2F4-A4EB-C18F-FD43-876F07B9761E}"/>
              </a:ext>
            </a:extLst>
          </p:cNvPr>
          <p:cNvSpPr>
            <a:spLocks noGrp="1"/>
          </p:cNvSpPr>
          <p:nvPr>
            <p:ph type="title"/>
          </p:nvPr>
        </p:nvSpPr>
        <p:spPr/>
        <p:txBody>
          <a:bodyPr/>
          <a:lstStyle/>
          <a:p>
            <a:r>
              <a:rPr lang="en-GB" dirty="0"/>
              <a:t>LLM Models and Fine-Tuning</a:t>
            </a:r>
            <a:endParaRPr lang="LID4096" dirty="0"/>
          </a:p>
        </p:txBody>
      </p:sp>
      <p:grpSp>
        <p:nvGrpSpPr>
          <p:cNvPr id="6" name="Group 5">
            <a:extLst>
              <a:ext uri="{FF2B5EF4-FFF2-40B4-BE49-F238E27FC236}">
                <a16:creationId xmlns:a16="http://schemas.microsoft.com/office/drawing/2014/main" id="{832A2813-5F20-CD38-F296-95B0FABBA9AD}"/>
              </a:ext>
            </a:extLst>
          </p:cNvPr>
          <p:cNvGrpSpPr/>
          <p:nvPr/>
        </p:nvGrpSpPr>
        <p:grpSpPr>
          <a:xfrm>
            <a:off x="7795113" y="0"/>
            <a:ext cx="4396887" cy="6506679"/>
            <a:chOff x="7610475" y="0"/>
            <a:chExt cx="4396887" cy="6506679"/>
          </a:xfrm>
        </p:grpSpPr>
        <p:pic>
          <p:nvPicPr>
            <p:cNvPr id="5" name="Picture 4">
              <a:extLst>
                <a:ext uri="{FF2B5EF4-FFF2-40B4-BE49-F238E27FC236}">
                  <a16:creationId xmlns:a16="http://schemas.microsoft.com/office/drawing/2014/main" id="{7501FAA4-A1BC-8578-AEAE-E7F207A584CE}"/>
                </a:ext>
              </a:extLst>
            </p:cNvPr>
            <p:cNvPicPr>
              <a:picLocks noChangeAspect="1"/>
            </p:cNvPicPr>
            <p:nvPr/>
          </p:nvPicPr>
          <p:blipFill>
            <a:blip r:embed="rId3"/>
            <a:stretch>
              <a:fillRect/>
            </a:stretch>
          </p:blipFill>
          <p:spPr>
            <a:xfrm>
              <a:off x="7730064" y="0"/>
              <a:ext cx="4277298" cy="6506679"/>
            </a:xfrm>
            <a:prstGeom prst="rect">
              <a:avLst/>
            </a:prstGeom>
          </p:spPr>
        </p:pic>
        <p:sp>
          <p:nvSpPr>
            <p:cNvPr id="4" name="Rectangle 3">
              <a:extLst>
                <a:ext uri="{FF2B5EF4-FFF2-40B4-BE49-F238E27FC236}">
                  <a16:creationId xmlns:a16="http://schemas.microsoft.com/office/drawing/2014/main" id="{418DF671-2B31-071F-3E83-C8750DE78E25}"/>
                </a:ext>
              </a:extLst>
            </p:cNvPr>
            <p:cNvSpPr/>
            <p:nvPr/>
          </p:nvSpPr>
          <p:spPr>
            <a:xfrm>
              <a:off x="7610475" y="6257925"/>
              <a:ext cx="933450" cy="2487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195063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68D28-0F5E-DC79-076F-4733E3E394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E7105B-A4F7-60CF-F547-AA5A55ED2477}"/>
              </a:ext>
            </a:extLst>
          </p:cNvPr>
          <p:cNvSpPr>
            <a:spLocks noGrp="1"/>
          </p:cNvSpPr>
          <p:nvPr>
            <p:ph type="title"/>
          </p:nvPr>
        </p:nvSpPr>
        <p:spPr/>
        <p:txBody>
          <a:bodyPr/>
          <a:lstStyle/>
          <a:p>
            <a:r>
              <a:rPr lang="en" dirty="0"/>
              <a:t>Zero Shot Prompt Template</a:t>
            </a:r>
            <a:endParaRPr lang="LID4096" dirty="0"/>
          </a:p>
        </p:txBody>
      </p:sp>
      <p:sp>
        <p:nvSpPr>
          <p:cNvPr id="7" name="Rectangle 2">
            <a:extLst>
              <a:ext uri="{FF2B5EF4-FFF2-40B4-BE49-F238E27FC236}">
                <a16:creationId xmlns:a16="http://schemas.microsoft.com/office/drawing/2014/main" id="{E7EA1F80-39AD-4152-59D9-6C7C06B6EBC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4" name="Content Placeholder 3">
            <a:extLst>
              <a:ext uri="{FF2B5EF4-FFF2-40B4-BE49-F238E27FC236}">
                <a16:creationId xmlns:a16="http://schemas.microsoft.com/office/drawing/2014/main" id="{80989E04-1A28-112F-5497-AFC9CB8DEB26}"/>
              </a:ext>
            </a:extLst>
          </p:cNvPr>
          <p:cNvSpPr>
            <a:spLocks noGrp="1"/>
          </p:cNvSpPr>
          <p:nvPr>
            <p:ph idx="1"/>
          </p:nvPr>
        </p:nvSpPr>
        <p:spPr/>
        <p:txBody>
          <a:bodyPr/>
          <a:lstStyle/>
          <a:p>
            <a:r>
              <a:rPr lang="en-GB" sz="2400" dirty="0">
                <a:solidFill>
                  <a:srgbClr val="38761D"/>
                </a:solidFill>
              </a:rPr>
              <a:t>You are a bot to help people create Semantic Aspect Meta Model (SAMM) from given JSON data. Create SAMM model based on the following JSON:</a:t>
            </a:r>
          </a:p>
          <a:p>
            <a:r>
              <a:rPr lang="en-GB" sz="2400" dirty="0">
                <a:solidFill>
                  <a:srgbClr val="38761D"/>
                </a:solidFill>
              </a:rPr>
              <a:t>JSON:</a:t>
            </a:r>
          </a:p>
          <a:p>
            <a:pPr marL="457200" lvl="1" indent="0">
              <a:buNone/>
            </a:pPr>
            <a:r>
              <a:rPr lang="en-GB" dirty="0">
                <a:solidFill>
                  <a:srgbClr val="FF0000"/>
                </a:solidFill>
              </a:rPr>
              <a:t>&lt;Domain Data (JSON)&gt;</a:t>
            </a:r>
          </a:p>
          <a:p>
            <a:r>
              <a:rPr lang="en-GB" dirty="0">
                <a:solidFill>
                  <a:srgbClr val="38761D"/>
                </a:solidFill>
              </a:rPr>
              <a:t>Provide only the SAMM model without explanation. Make sure you always give a valid RDF turtle as the SAMM model.</a:t>
            </a:r>
          </a:p>
          <a:p>
            <a:endParaRPr lang="en-GB" sz="2400" dirty="0">
              <a:solidFill>
                <a:srgbClr val="38761D"/>
              </a:solidFill>
            </a:endParaRPr>
          </a:p>
          <a:p>
            <a:endParaRPr lang="LID4096" dirty="0"/>
          </a:p>
        </p:txBody>
      </p:sp>
    </p:spTree>
    <p:extLst>
      <p:ext uri="{BB962C8B-B14F-4D97-AF65-F5344CB8AC3E}">
        <p14:creationId xmlns:p14="http://schemas.microsoft.com/office/powerpoint/2010/main" val="373944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760D7-9935-8C96-1DF5-583C7B95333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67D089-FF6A-09E4-93FE-4996BFB880E9}"/>
              </a:ext>
            </a:extLst>
          </p:cNvPr>
          <p:cNvSpPr>
            <a:spLocks noGrp="1"/>
          </p:cNvSpPr>
          <p:nvPr>
            <p:ph type="title"/>
          </p:nvPr>
        </p:nvSpPr>
        <p:spPr/>
        <p:txBody>
          <a:bodyPr/>
          <a:lstStyle/>
          <a:p>
            <a:r>
              <a:rPr lang="en" dirty="0"/>
              <a:t>Few Shot Prompt Template (One Example)</a:t>
            </a:r>
            <a:endParaRPr lang="LID4096" dirty="0"/>
          </a:p>
        </p:txBody>
      </p:sp>
      <p:sp>
        <p:nvSpPr>
          <p:cNvPr id="7" name="Rectangle 2">
            <a:extLst>
              <a:ext uri="{FF2B5EF4-FFF2-40B4-BE49-F238E27FC236}">
                <a16:creationId xmlns:a16="http://schemas.microsoft.com/office/drawing/2014/main" id="{E246EBB9-EB09-D905-C0DC-DE0D4EF2D09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4" name="Content Placeholder 3">
            <a:extLst>
              <a:ext uri="{FF2B5EF4-FFF2-40B4-BE49-F238E27FC236}">
                <a16:creationId xmlns:a16="http://schemas.microsoft.com/office/drawing/2014/main" id="{E3695E27-E467-274F-6AE4-448D840E8C5D}"/>
              </a:ext>
            </a:extLst>
          </p:cNvPr>
          <p:cNvSpPr>
            <a:spLocks noGrp="1"/>
          </p:cNvSpPr>
          <p:nvPr>
            <p:ph idx="1"/>
          </p:nvPr>
        </p:nvSpPr>
        <p:spPr/>
        <p:txBody>
          <a:bodyPr/>
          <a:lstStyle/>
          <a:p>
            <a:r>
              <a:rPr lang="en-GB" sz="2400" dirty="0">
                <a:solidFill>
                  <a:srgbClr val="38761D"/>
                </a:solidFill>
              </a:rPr>
              <a:t>This is an example SAMM model:</a:t>
            </a:r>
          </a:p>
          <a:p>
            <a:pPr marL="0" indent="0">
              <a:buNone/>
            </a:pPr>
            <a:r>
              <a:rPr lang="en-GB" sz="2400" dirty="0">
                <a:solidFill>
                  <a:srgbClr val="FF0000"/>
                </a:solidFill>
              </a:rPr>
              <a:t>	&lt;SAMM Aspect Model (turtle)&gt;</a:t>
            </a:r>
          </a:p>
          <a:p>
            <a:r>
              <a:rPr lang="en-GB" sz="2400" dirty="0">
                <a:solidFill>
                  <a:srgbClr val="38761D"/>
                </a:solidFill>
              </a:rPr>
              <a:t>This is its corresponding JSON example:</a:t>
            </a:r>
          </a:p>
          <a:p>
            <a:pPr marL="0" indent="0">
              <a:buNone/>
            </a:pPr>
            <a:r>
              <a:rPr lang="en-GB" sz="2400" dirty="0">
                <a:solidFill>
                  <a:srgbClr val="FF0000"/>
                </a:solidFill>
              </a:rPr>
              <a:t>	&lt;JSON Payload of Aspect Model&gt;</a:t>
            </a:r>
          </a:p>
          <a:p>
            <a:r>
              <a:rPr lang="en-GB" sz="2400" dirty="0">
                <a:solidFill>
                  <a:srgbClr val="38761D"/>
                </a:solidFill>
              </a:rPr>
              <a:t>Your task is to create a SAMM model from a JSON Example.</a:t>
            </a:r>
          </a:p>
          <a:p>
            <a:r>
              <a:rPr lang="en-GB" sz="2400" dirty="0">
                <a:solidFill>
                  <a:srgbClr val="38761D"/>
                </a:solidFill>
              </a:rPr>
              <a:t>Json Example:</a:t>
            </a:r>
          </a:p>
          <a:p>
            <a:pPr marL="0" indent="0">
              <a:buNone/>
            </a:pPr>
            <a:r>
              <a:rPr lang="en-GB" sz="2400" dirty="0">
                <a:solidFill>
                  <a:srgbClr val="FF0000"/>
                </a:solidFill>
              </a:rPr>
              <a:t>	&lt;Domain Data (JSON)&gt;</a:t>
            </a:r>
          </a:p>
          <a:p>
            <a:r>
              <a:rPr lang="en-GB" sz="2400" dirty="0">
                <a:solidFill>
                  <a:srgbClr val="38761D"/>
                </a:solidFill>
              </a:rPr>
              <a:t>Provide only the SAMM model without explanation, make sure that the output is a valid RDF Turtle format.</a:t>
            </a:r>
          </a:p>
          <a:p>
            <a:endParaRPr lang="en-GB" sz="2400" dirty="0">
              <a:solidFill>
                <a:srgbClr val="38761D"/>
              </a:solidFill>
            </a:endParaRPr>
          </a:p>
          <a:p>
            <a:endParaRPr lang="en-GB" sz="2400" dirty="0">
              <a:solidFill>
                <a:srgbClr val="38761D"/>
              </a:solidFill>
            </a:endParaRPr>
          </a:p>
          <a:p>
            <a:endParaRPr lang="LID4096" dirty="0"/>
          </a:p>
        </p:txBody>
      </p:sp>
    </p:spTree>
    <p:extLst>
      <p:ext uri="{BB962C8B-B14F-4D97-AF65-F5344CB8AC3E}">
        <p14:creationId xmlns:p14="http://schemas.microsoft.com/office/powerpoint/2010/main" val="3834478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D2862-AABD-817E-1B20-5C6B8FAC25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A3AAC8-7856-C4DC-58CB-E4B757A32829}"/>
              </a:ext>
            </a:extLst>
          </p:cNvPr>
          <p:cNvSpPr>
            <a:spLocks noGrp="1"/>
          </p:cNvSpPr>
          <p:nvPr>
            <p:ph type="title"/>
          </p:nvPr>
        </p:nvSpPr>
        <p:spPr/>
        <p:txBody>
          <a:bodyPr/>
          <a:lstStyle/>
          <a:p>
            <a:pPr>
              <a:buClr>
                <a:schemeClr val="dk1"/>
              </a:buClr>
              <a:buSzPct val="39285"/>
            </a:pPr>
            <a:r>
              <a:rPr lang="en-GB" dirty="0"/>
              <a:t>Few Shot Prompt Template (Two Examples)</a:t>
            </a:r>
          </a:p>
        </p:txBody>
      </p:sp>
      <p:sp>
        <p:nvSpPr>
          <p:cNvPr id="7" name="Rectangle 2">
            <a:extLst>
              <a:ext uri="{FF2B5EF4-FFF2-40B4-BE49-F238E27FC236}">
                <a16:creationId xmlns:a16="http://schemas.microsoft.com/office/drawing/2014/main" id="{AE5D5FA1-80AD-8785-597F-6A0C0BC068B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4" name="Content Placeholder 3">
            <a:extLst>
              <a:ext uri="{FF2B5EF4-FFF2-40B4-BE49-F238E27FC236}">
                <a16:creationId xmlns:a16="http://schemas.microsoft.com/office/drawing/2014/main" id="{772BC3A3-92A6-A91A-8C03-E7A9B5B2BDE5}"/>
              </a:ext>
            </a:extLst>
          </p:cNvPr>
          <p:cNvSpPr>
            <a:spLocks noGrp="1"/>
          </p:cNvSpPr>
          <p:nvPr>
            <p:ph idx="1"/>
          </p:nvPr>
        </p:nvSpPr>
        <p:spPr/>
        <p:txBody>
          <a:bodyPr>
            <a:normAutofit fontScale="92500" lnSpcReduction="20000"/>
          </a:bodyPr>
          <a:lstStyle/>
          <a:p>
            <a:r>
              <a:rPr lang="en-US" sz="2400" dirty="0">
                <a:solidFill>
                  <a:srgbClr val="38761D"/>
                </a:solidFill>
              </a:rPr>
              <a:t>This is </a:t>
            </a:r>
            <a:r>
              <a:rPr lang="en-US" sz="2400" dirty="0">
                <a:solidFill>
                  <a:srgbClr val="567548"/>
                </a:solidFill>
              </a:rPr>
              <a:t>an</a:t>
            </a:r>
            <a:r>
              <a:rPr lang="en-US" sz="2400" dirty="0">
                <a:solidFill>
                  <a:srgbClr val="38761D"/>
                </a:solidFill>
              </a:rPr>
              <a:t> example SAMM model:</a:t>
            </a:r>
          </a:p>
          <a:p>
            <a:pPr marL="0" indent="0">
              <a:buNone/>
            </a:pPr>
            <a:r>
              <a:rPr lang="en-US" sz="2400" dirty="0">
                <a:solidFill>
                  <a:srgbClr val="FF0000"/>
                </a:solidFill>
              </a:rPr>
              <a:t>	</a:t>
            </a:r>
            <a:r>
              <a:rPr lang="en-GB" sz="2400" dirty="0">
                <a:solidFill>
                  <a:srgbClr val="FF0000"/>
                </a:solidFill>
              </a:rPr>
              <a:t>&lt;SAMM Aspect Model (turtle) #1&gt;</a:t>
            </a:r>
            <a:endParaRPr lang="en-US" sz="2400" dirty="0">
              <a:solidFill>
                <a:srgbClr val="FF0000"/>
              </a:solidFill>
            </a:endParaRPr>
          </a:p>
          <a:p>
            <a:r>
              <a:rPr lang="en-US" sz="2400" dirty="0">
                <a:solidFill>
                  <a:srgbClr val="38761D"/>
                </a:solidFill>
              </a:rPr>
              <a:t>This is its corresponding JSON example:</a:t>
            </a:r>
          </a:p>
          <a:p>
            <a:pPr marL="0" indent="0">
              <a:buNone/>
            </a:pPr>
            <a:r>
              <a:rPr lang="en-US" sz="2400" dirty="0">
                <a:solidFill>
                  <a:srgbClr val="FF0000"/>
                </a:solidFill>
              </a:rPr>
              <a:t>	</a:t>
            </a:r>
            <a:r>
              <a:rPr lang="en-GB" sz="2400" dirty="0">
                <a:solidFill>
                  <a:srgbClr val="FF0000"/>
                </a:solidFill>
              </a:rPr>
              <a:t>&lt;JSON Payload of Aspect Mode #1&gt;</a:t>
            </a:r>
            <a:endParaRPr lang="en-US" sz="2400" dirty="0">
              <a:solidFill>
                <a:srgbClr val="FF0000"/>
              </a:solidFill>
            </a:endParaRPr>
          </a:p>
          <a:p>
            <a:r>
              <a:rPr lang="en-US" sz="2400" dirty="0">
                <a:solidFill>
                  <a:srgbClr val="38761D"/>
                </a:solidFill>
              </a:rPr>
              <a:t>This is an example SAMM model:</a:t>
            </a:r>
          </a:p>
          <a:p>
            <a:pPr marL="0" indent="0">
              <a:buNone/>
            </a:pPr>
            <a:r>
              <a:rPr lang="en-US" sz="2400" dirty="0">
                <a:solidFill>
                  <a:srgbClr val="FF0000"/>
                </a:solidFill>
              </a:rPr>
              <a:t>	</a:t>
            </a:r>
            <a:r>
              <a:rPr lang="en-GB" sz="2400" dirty="0">
                <a:solidFill>
                  <a:srgbClr val="FF0000"/>
                </a:solidFill>
              </a:rPr>
              <a:t> &lt;SAMM Aspect Model (turtle) #2&gt;</a:t>
            </a:r>
            <a:endParaRPr lang="en-US" sz="2400" dirty="0">
              <a:solidFill>
                <a:srgbClr val="FF0000"/>
              </a:solidFill>
            </a:endParaRPr>
          </a:p>
          <a:p>
            <a:r>
              <a:rPr lang="en-US" sz="2400" dirty="0">
                <a:solidFill>
                  <a:srgbClr val="38761D"/>
                </a:solidFill>
              </a:rPr>
              <a:t>This is its corresponding JSON example:</a:t>
            </a:r>
          </a:p>
          <a:p>
            <a:pPr marL="0" indent="0">
              <a:buNone/>
            </a:pPr>
            <a:r>
              <a:rPr lang="en-US" sz="2400" dirty="0">
                <a:solidFill>
                  <a:srgbClr val="FF0000"/>
                </a:solidFill>
              </a:rPr>
              <a:t>	</a:t>
            </a:r>
            <a:r>
              <a:rPr lang="en-GB" sz="2400" dirty="0">
                <a:solidFill>
                  <a:srgbClr val="FF0000"/>
                </a:solidFill>
              </a:rPr>
              <a:t>&lt;JSON Payload of Aspect Mode #2&gt;</a:t>
            </a:r>
            <a:endParaRPr lang="en-US" sz="2400" dirty="0">
              <a:solidFill>
                <a:srgbClr val="FF0000"/>
              </a:solidFill>
            </a:endParaRPr>
          </a:p>
          <a:p>
            <a:r>
              <a:rPr lang="en-US" sz="2400" dirty="0">
                <a:solidFill>
                  <a:srgbClr val="38761D"/>
                </a:solidFill>
              </a:rPr>
              <a:t>Your task is to create a SAMM model from a JSON Example.</a:t>
            </a:r>
          </a:p>
          <a:p>
            <a:r>
              <a:rPr lang="en-US" sz="2400" dirty="0">
                <a:solidFill>
                  <a:srgbClr val="38761D"/>
                </a:solidFill>
              </a:rPr>
              <a:t>Json Example:</a:t>
            </a:r>
          </a:p>
          <a:p>
            <a:pPr marL="0" indent="0">
              <a:buNone/>
            </a:pPr>
            <a:r>
              <a:rPr lang="en-US" dirty="0">
                <a:solidFill>
                  <a:srgbClr val="FF0000"/>
                </a:solidFill>
              </a:rPr>
              <a:t>	</a:t>
            </a:r>
            <a:r>
              <a:rPr lang="en-GB" sz="2400" dirty="0">
                <a:solidFill>
                  <a:srgbClr val="FF0000"/>
                </a:solidFill>
              </a:rPr>
              <a:t>&lt;Domain Data (JSON)&gt;</a:t>
            </a:r>
          </a:p>
          <a:p>
            <a:r>
              <a:rPr lang="en-US" sz="2400" dirty="0">
                <a:solidFill>
                  <a:srgbClr val="38761D"/>
                </a:solidFill>
              </a:rPr>
              <a:t>Provide only the SAMM model without explanation, make sure that the output is a valid RDF Turtle format.</a:t>
            </a:r>
          </a:p>
          <a:p>
            <a:endParaRPr lang="en-US" sz="2400" dirty="0">
              <a:solidFill>
                <a:srgbClr val="38761D"/>
              </a:solidFill>
            </a:endParaRPr>
          </a:p>
          <a:p>
            <a:endParaRPr lang="LID4096" dirty="0"/>
          </a:p>
        </p:txBody>
      </p:sp>
    </p:spTree>
    <p:extLst>
      <p:ext uri="{BB962C8B-B14F-4D97-AF65-F5344CB8AC3E}">
        <p14:creationId xmlns:p14="http://schemas.microsoft.com/office/powerpoint/2010/main" val="1899314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1B3607-9C85-EB1A-F80E-DB04FD80C159}"/>
              </a:ext>
            </a:extLst>
          </p:cNvPr>
          <p:cNvSpPr>
            <a:spLocks noGrp="1"/>
          </p:cNvSpPr>
          <p:nvPr>
            <p:ph idx="1"/>
          </p:nvPr>
        </p:nvSpPr>
        <p:spPr/>
        <p:txBody>
          <a:bodyPr/>
          <a:lstStyle/>
          <a:p>
            <a:r>
              <a:rPr lang="en-GB" dirty="0">
                <a:solidFill>
                  <a:schemeClr val="tx1">
                    <a:lumMod val="50000"/>
                  </a:schemeClr>
                </a:solidFill>
              </a:rPr>
              <a:t>Produce Valid Turtle (Valid Turtle)</a:t>
            </a:r>
          </a:p>
          <a:p>
            <a:r>
              <a:rPr lang="en-GB" dirty="0">
                <a:solidFill>
                  <a:schemeClr val="tx1">
                    <a:lumMod val="50000"/>
                  </a:schemeClr>
                </a:solidFill>
              </a:rPr>
              <a:t>Produce Valid SAMM (Valid SAMM)</a:t>
            </a:r>
          </a:p>
          <a:p>
            <a:r>
              <a:rPr lang="en-GB" dirty="0">
                <a:solidFill>
                  <a:schemeClr val="tx1">
                    <a:lumMod val="50000"/>
                  </a:schemeClr>
                </a:solidFill>
              </a:rPr>
              <a:t>Generated JSON structurally similar to the input JSON (Correct)</a:t>
            </a:r>
          </a:p>
          <a:p>
            <a:r>
              <a:rPr lang="en-GB" dirty="0">
                <a:solidFill>
                  <a:schemeClr val="tx1">
                    <a:lumMod val="50000"/>
                  </a:schemeClr>
                </a:solidFill>
              </a:rPr>
              <a:t>Human Evaluation (Complete)</a:t>
            </a:r>
          </a:p>
          <a:p>
            <a:endParaRPr lang="LID4096" dirty="0">
              <a:solidFill>
                <a:schemeClr val="tx1">
                  <a:lumMod val="50000"/>
                </a:schemeClr>
              </a:solidFill>
            </a:endParaRPr>
          </a:p>
        </p:txBody>
      </p:sp>
      <p:sp>
        <p:nvSpPr>
          <p:cNvPr id="3" name="Title 2">
            <a:extLst>
              <a:ext uri="{FF2B5EF4-FFF2-40B4-BE49-F238E27FC236}">
                <a16:creationId xmlns:a16="http://schemas.microsoft.com/office/drawing/2014/main" id="{6DB69521-4FDA-A730-D02A-CB14558012A4}"/>
              </a:ext>
            </a:extLst>
          </p:cNvPr>
          <p:cNvSpPr>
            <a:spLocks noGrp="1"/>
          </p:cNvSpPr>
          <p:nvPr>
            <p:ph type="title"/>
          </p:nvPr>
        </p:nvSpPr>
        <p:spPr/>
        <p:txBody>
          <a:bodyPr/>
          <a:lstStyle/>
          <a:p>
            <a:r>
              <a:rPr lang="en-GB" dirty="0"/>
              <a:t>Evaluation</a:t>
            </a:r>
            <a:endParaRPr lang="LID4096" dirty="0"/>
          </a:p>
        </p:txBody>
      </p:sp>
      <p:sp>
        <p:nvSpPr>
          <p:cNvPr id="4" name="Google Shape;79;p16">
            <a:extLst>
              <a:ext uri="{FF2B5EF4-FFF2-40B4-BE49-F238E27FC236}">
                <a16:creationId xmlns:a16="http://schemas.microsoft.com/office/drawing/2014/main" id="{802E1009-34F5-AB0F-FFBC-C5A43048831B}"/>
              </a:ext>
            </a:extLst>
          </p:cNvPr>
          <p:cNvSpPr/>
          <p:nvPr/>
        </p:nvSpPr>
        <p:spPr>
          <a:xfrm>
            <a:off x="2039331" y="4209886"/>
            <a:ext cx="1308892" cy="1115525"/>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dirty="0"/>
              <a:t>Input:</a:t>
            </a:r>
            <a:endParaRPr sz="2000" dirty="0"/>
          </a:p>
          <a:p>
            <a:pPr algn="ctr"/>
            <a:r>
              <a:rPr lang="en" sz="2000" dirty="0"/>
              <a:t>Example JSON</a:t>
            </a:r>
            <a:endParaRPr sz="2000" dirty="0"/>
          </a:p>
        </p:txBody>
      </p:sp>
      <p:sp>
        <p:nvSpPr>
          <p:cNvPr id="5" name="Google Shape;80;p16">
            <a:extLst>
              <a:ext uri="{FF2B5EF4-FFF2-40B4-BE49-F238E27FC236}">
                <a16:creationId xmlns:a16="http://schemas.microsoft.com/office/drawing/2014/main" id="{4A331B87-90CA-1F88-5A8D-73B07E967820}"/>
              </a:ext>
            </a:extLst>
          </p:cNvPr>
          <p:cNvSpPr/>
          <p:nvPr/>
        </p:nvSpPr>
        <p:spPr>
          <a:xfrm>
            <a:off x="5085901" y="4498913"/>
            <a:ext cx="1464108" cy="1115525"/>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dirty="0"/>
              <a:t>SAMM</a:t>
            </a:r>
            <a:br>
              <a:rPr lang="en" sz="2000" dirty="0"/>
            </a:br>
            <a:r>
              <a:rPr lang="en" sz="2000" dirty="0"/>
              <a:t>Aspect</a:t>
            </a:r>
            <a:br>
              <a:rPr lang="en" sz="2000" dirty="0"/>
            </a:br>
            <a:r>
              <a:rPr lang="en" sz="2000" dirty="0"/>
              <a:t>Model</a:t>
            </a:r>
            <a:endParaRPr sz="2000" dirty="0"/>
          </a:p>
        </p:txBody>
      </p:sp>
      <p:sp>
        <p:nvSpPr>
          <p:cNvPr id="6" name="Google Shape;82;p16">
            <a:extLst>
              <a:ext uri="{FF2B5EF4-FFF2-40B4-BE49-F238E27FC236}">
                <a16:creationId xmlns:a16="http://schemas.microsoft.com/office/drawing/2014/main" id="{CDDCC714-6E43-FD01-D0F5-B128966F8FFF}"/>
              </a:ext>
            </a:extLst>
          </p:cNvPr>
          <p:cNvSpPr/>
          <p:nvPr/>
        </p:nvSpPr>
        <p:spPr>
          <a:xfrm>
            <a:off x="3485008" y="4767649"/>
            <a:ext cx="1464108" cy="492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600" dirty="0"/>
              <a:t>LLM</a:t>
            </a:r>
            <a:endParaRPr sz="1600" dirty="0"/>
          </a:p>
        </p:txBody>
      </p:sp>
      <p:sp>
        <p:nvSpPr>
          <p:cNvPr id="7" name="Google Shape;80;p16">
            <a:extLst>
              <a:ext uri="{FF2B5EF4-FFF2-40B4-BE49-F238E27FC236}">
                <a16:creationId xmlns:a16="http://schemas.microsoft.com/office/drawing/2014/main" id="{4F1C57EC-AD5E-EA6F-DB78-FF6948DAA7F8}"/>
              </a:ext>
            </a:extLst>
          </p:cNvPr>
          <p:cNvSpPr/>
          <p:nvPr/>
        </p:nvSpPr>
        <p:spPr>
          <a:xfrm>
            <a:off x="8245223" y="4221650"/>
            <a:ext cx="1907446" cy="1115525"/>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dirty="0"/>
              <a:t>Generate Corresponding JSON</a:t>
            </a:r>
            <a:endParaRPr sz="2000" dirty="0"/>
          </a:p>
        </p:txBody>
      </p:sp>
      <p:sp>
        <p:nvSpPr>
          <p:cNvPr id="8" name="Google Shape;82;p16">
            <a:extLst>
              <a:ext uri="{FF2B5EF4-FFF2-40B4-BE49-F238E27FC236}">
                <a16:creationId xmlns:a16="http://schemas.microsoft.com/office/drawing/2014/main" id="{A653F164-891A-CBF2-74DB-42F9355A34E1}"/>
              </a:ext>
            </a:extLst>
          </p:cNvPr>
          <p:cNvSpPr/>
          <p:nvPr/>
        </p:nvSpPr>
        <p:spPr>
          <a:xfrm>
            <a:off x="6686794" y="4767649"/>
            <a:ext cx="1464107" cy="492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GB" sz="1600" dirty="0"/>
              <a:t>ESMF SDK</a:t>
            </a:r>
            <a:endParaRPr sz="1600" dirty="0"/>
          </a:p>
        </p:txBody>
      </p:sp>
      <p:cxnSp>
        <p:nvCxnSpPr>
          <p:cNvPr id="14" name="Connector: Curved 13">
            <a:extLst>
              <a:ext uri="{FF2B5EF4-FFF2-40B4-BE49-F238E27FC236}">
                <a16:creationId xmlns:a16="http://schemas.microsoft.com/office/drawing/2014/main" id="{6E74F5C8-B8B9-6D5E-0EAA-61BF3D7C933F}"/>
              </a:ext>
            </a:extLst>
          </p:cNvPr>
          <p:cNvCxnSpPr>
            <a:stCxn id="7" idx="0"/>
            <a:endCxn id="4" idx="0"/>
          </p:cNvCxnSpPr>
          <p:nvPr/>
        </p:nvCxnSpPr>
        <p:spPr>
          <a:xfrm rot="16200000" flipV="1">
            <a:off x="5940480" y="963183"/>
            <a:ext cx="11764" cy="6505169"/>
          </a:xfrm>
          <a:prstGeom prst="curvedConnector3">
            <a:avLst>
              <a:gd name="adj1" fmla="val 2043217"/>
            </a:avLst>
          </a:prstGeom>
          <a:ln w="47625">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3AB0F2C-952C-2843-3EC3-42EDDC1699E0}"/>
              </a:ext>
            </a:extLst>
          </p:cNvPr>
          <p:cNvSpPr txBox="1"/>
          <p:nvPr/>
        </p:nvSpPr>
        <p:spPr>
          <a:xfrm>
            <a:off x="4430782" y="3522278"/>
            <a:ext cx="2476512" cy="369332"/>
          </a:xfrm>
          <a:prstGeom prst="rect">
            <a:avLst/>
          </a:prstGeom>
          <a:noFill/>
        </p:spPr>
        <p:txBody>
          <a:bodyPr wrap="none" rtlCol="0">
            <a:spAutoFit/>
          </a:bodyPr>
          <a:lstStyle/>
          <a:p>
            <a:r>
              <a:rPr lang="en-GB" dirty="0"/>
              <a:t>Compare two JSON Data</a:t>
            </a:r>
            <a:endParaRPr lang="LID4096" dirty="0"/>
          </a:p>
        </p:txBody>
      </p:sp>
    </p:spTree>
    <p:extLst>
      <p:ext uri="{BB962C8B-B14F-4D97-AF65-F5344CB8AC3E}">
        <p14:creationId xmlns:p14="http://schemas.microsoft.com/office/powerpoint/2010/main" val="1797412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9941D61-C383-9235-4151-43FBA37FFF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284A6B-DDDA-88BE-E777-381CD0C9AA6C}"/>
              </a:ext>
            </a:extLst>
          </p:cNvPr>
          <p:cNvSpPr>
            <a:spLocks noGrp="1"/>
          </p:cNvSpPr>
          <p:nvPr>
            <p:ph type="title"/>
          </p:nvPr>
        </p:nvSpPr>
        <p:spPr/>
        <p:txBody>
          <a:bodyPr/>
          <a:lstStyle/>
          <a:p>
            <a:r>
              <a:rPr lang="en" dirty="0"/>
              <a:t>Generated Invalid JSON from Output SAMM</a:t>
            </a:r>
            <a:endParaRPr lang="LID4096" dirty="0"/>
          </a:p>
        </p:txBody>
      </p:sp>
      <p:sp>
        <p:nvSpPr>
          <p:cNvPr id="7" name="Rectangle 2">
            <a:extLst>
              <a:ext uri="{FF2B5EF4-FFF2-40B4-BE49-F238E27FC236}">
                <a16:creationId xmlns:a16="http://schemas.microsoft.com/office/drawing/2014/main" id="{0AEE497F-3FB0-0096-8EF5-78E0995252C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102" name="Google Shape;102;p19"/>
          <p:cNvSpPr txBox="1">
            <a:spLocks/>
          </p:cNvSpPr>
          <p:nvPr/>
        </p:nvSpPr>
        <p:spPr>
          <a:xfrm>
            <a:off x="5787227" y="2291477"/>
            <a:ext cx="5372552" cy="4555200"/>
          </a:xfrm>
          <a:prstGeom prst="rect">
            <a:avLst/>
          </a:prstGeom>
        </p:spPr>
        <p:txBody>
          <a:bodyPr spcFirstLastPara="1" vert="horz" wrap="square" lIns="121900" tIns="121900" rIns="121900" bIns="121900" rtlCol="0" anchor="t" anchorCtr="0">
            <a:normAutofit fontScale="92500"/>
          </a:bodyPr>
          <a:lstStyle>
            <a:lvl1pPr marL="285750" indent="-285750" algn="l" defTabSz="457200" rtl="0" eaLnBrk="1" latinLnBrk="0" hangingPunct="1">
              <a:spcBef>
                <a:spcPct val="20000"/>
              </a:spcBef>
              <a:buFont typeface="Arial" panose="020B0604020202020204" pitchFamily="34" charset="0"/>
              <a:buChar char="•"/>
              <a:defRPr sz="2400" b="0" i="0" kern="1200">
                <a:solidFill>
                  <a:schemeClr val="accent4"/>
                </a:solidFill>
                <a:latin typeface="Calibri" panose="020F0502020204030204" pitchFamily="34" charset="0"/>
                <a:ea typeface="+mn-ea"/>
                <a:cs typeface="Calibri" panose="020F0502020204030204" pitchFamily="34" charset="0"/>
              </a:defRPr>
            </a:lvl1pPr>
            <a:lvl2pPr marL="742950" indent="-285750" algn="l" defTabSz="457200" rtl="0" eaLnBrk="1" latinLnBrk="0" hangingPunct="1">
              <a:spcBef>
                <a:spcPct val="20000"/>
              </a:spcBef>
              <a:buFont typeface="Arial" panose="020B0604020202020204" pitchFamily="34" charset="0"/>
              <a:buChar char="•"/>
              <a:defRPr sz="2400" b="0" i="0" kern="1200">
                <a:solidFill>
                  <a:schemeClr val="accent4"/>
                </a:solidFill>
                <a:latin typeface="Calibri" panose="020F0502020204030204" pitchFamily="34" charset="0"/>
                <a:ea typeface="+mn-ea"/>
                <a:cs typeface="Calibri" panose="020F0502020204030204" pitchFamily="34" charset="0"/>
              </a:defRPr>
            </a:lvl2pPr>
            <a:lvl3pPr marL="1143000" indent="-228600" algn="l" defTabSz="457200" rtl="0" eaLnBrk="1" latinLnBrk="0" hangingPunct="1">
              <a:spcBef>
                <a:spcPct val="20000"/>
              </a:spcBef>
              <a:buFont typeface="Arial"/>
              <a:buChar char="•"/>
              <a:defRPr sz="2000" b="0" i="0" kern="1200">
                <a:solidFill>
                  <a:schemeClr val="accent4"/>
                </a:solidFill>
                <a:latin typeface="Calibri" panose="020F0502020204030204" pitchFamily="34" charset="0"/>
                <a:ea typeface="+mn-ea"/>
                <a:cs typeface="Calibri" panose="020F0502020204030204" pitchFamily="34" charset="0"/>
              </a:defRPr>
            </a:lvl3pPr>
            <a:lvl4pPr marL="1611313" indent="-239713" algn="l" defTabSz="457200" rtl="0" eaLnBrk="1" latinLnBrk="0" hangingPunct="1">
              <a:spcBef>
                <a:spcPct val="20000"/>
              </a:spcBef>
              <a:buFont typeface="Arial" panose="020B0604020202020204" pitchFamily="34" charset="0"/>
              <a:buChar char="•"/>
              <a:defRPr lang="de-DE" sz="1800" b="0" i="0" kern="1200">
                <a:solidFill>
                  <a:schemeClr val="accent4"/>
                </a:solidFill>
                <a:effectLst/>
                <a:latin typeface="Calibri" panose="020F0502020204030204" pitchFamily="34" charset="0"/>
                <a:ea typeface="+mn-ea"/>
                <a:cs typeface="Calibri" panose="020F0502020204030204" pitchFamily="34" charset="0"/>
              </a:defRPr>
            </a:lvl4pPr>
            <a:lvl5pPr marL="2057400" indent="-228600" algn="l" defTabSz="457200" rtl="0" eaLnBrk="1" latinLnBrk="0" hangingPunct="1">
              <a:spcBef>
                <a:spcPct val="20000"/>
              </a:spcBef>
              <a:buFont typeface="Arial" panose="020B0604020202020204" pitchFamily="34" charset="0"/>
              <a:buChar char="•"/>
              <a:defRPr sz="1600" b="0" i="0" kern="1200">
                <a:solidFill>
                  <a:schemeClr val="accent4"/>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GB" sz="2937" dirty="0">
              <a:solidFill>
                <a:schemeClr val="dk1"/>
              </a:solidFill>
            </a:endParaRPr>
          </a:p>
          <a:p>
            <a:pPr marL="0" indent="0">
              <a:lnSpc>
                <a:spcPct val="115000"/>
              </a:lnSpc>
              <a:spcBef>
                <a:spcPts val="1600"/>
              </a:spcBef>
              <a:buClr>
                <a:schemeClr val="dk1"/>
              </a:buClr>
              <a:buSzPct val="61111"/>
              <a:buFont typeface="Arial" panose="020B0604020202020204" pitchFamily="34" charset="0"/>
              <a:buNone/>
            </a:pPr>
            <a:r>
              <a:rPr lang="en-GB" dirty="0"/>
              <a:t>{</a:t>
            </a:r>
          </a:p>
          <a:p>
            <a:pPr marL="0" indent="0">
              <a:lnSpc>
                <a:spcPct val="115000"/>
              </a:lnSpc>
              <a:spcBef>
                <a:spcPts val="1600"/>
              </a:spcBef>
              <a:buFont typeface="Arial" panose="020B0604020202020204" pitchFamily="34" charset="0"/>
              <a:buNone/>
            </a:pPr>
            <a:r>
              <a:rPr lang="en-GB" dirty="0"/>
              <a:t>  "</a:t>
            </a:r>
            <a:r>
              <a:rPr lang="en-GB" dirty="0" err="1"/>
              <a:t>faxNumber</a:t>
            </a:r>
            <a:r>
              <a:rPr lang="en-GB" dirty="0"/>
              <a:t>": "+49 89 0987654321",</a:t>
            </a:r>
          </a:p>
          <a:p>
            <a:pPr marL="0" indent="0">
              <a:lnSpc>
                <a:spcPct val="115000"/>
              </a:lnSpc>
              <a:spcBef>
                <a:spcPts val="1600"/>
              </a:spcBef>
              <a:buClr>
                <a:schemeClr val="dk1"/>
              </a:buClr>
              <a:buSzPct val="61111"/>
              <a:buFont typeface="Arial" panose="020B0604020202020204" pitchFamily="34" charset="0"/>
              <a:buNone/>
            </a:pPr>
            <a:r>
              <a:rPr lang="en-GB" dirty="0"/>
              <a:t>  "website": "https://www.samsung.com",</a:t>
            </a:r>
          </a:p>
          <a:p>
            <a:pPr marL="0" indent="0">
              <a:lnSpc>
                <a:spcPct val="115000"/>
              </a:lnSpc>
              <a:spcBef>
                <a:spcPts val="1600"/>
              </a:spcBef>
              <a:buClr>
                <a:schemeClr val="dk1"/>
              </a:buClr>
              <a:buSzPct val="61111"/>
              <a:buFont typeface="Arial" panose="020B0604020202020204" pitchFamily="34" charset="0"/>
              <a:buNone/>
            </a:pPr>
            <a:r>
              <a:rPr lang="en-GB" dirty="0"/>
              <a:t>  "</a:t>
            </a:r>
            <a:r>
              <a:rPr lang="en-GB" dirty="0" err="1"/>
              <a:t>phoneNumber</a:t>
            </a:r>
            <a:r>
              <a:rPr lang="en-GB" dirty="0"/>
              <a:t>": "+49 89 1234567890",</a:t>
            </a:r>
          </a:p>
          <a:p>
            <a:pPr marL="0" indent="0">
              <a:lnSpc>
                <a:spcPct val="115000"/>
              </a:lnSpc>
              <a:spcBef>
                <a:spcPts val="1600"/>
              </a:spcBef>
              <a:buClr>
                <a:schemeClr val="dk1"/>
              </a:buClr>
              <a:buSzPct val="61111"/>
              <a:buFont typeface="Arial" panose="020B0604020202020204" pitchFamily="34" charset="0"/>
              <a:buNone/>
            </a:pPr>
            <a:r>
              <a:rPr lang="en-GB" dirty="0"/>
              <a:t>  "email": "test.mail@example.com"</a:t>
            </a:r>
          </a:p>
          <a:p>
            <a:pPr marL="0" indent="0">
              <a:lnSpc>
                <a:spcPct val="115000"/>
              </a:lnSpc>
              <a:spcBef>
                <a:spcPts val="1600"/>
              </a:spcBef>
              <a:buClr>
                <a:schemeClr val="dk1"/>
              </a:buClr>
              <a:buSzPct val="61111"/>
              <a:buFont typeface="Arial" panose="020B0604020202020204" pitchFamily="34" charset="0"/>
              <a:buNone/>
            </a:pPr>
            <a:r>
              <a:rPr lang="en-GB" dirty="0"/>
              <a:t>}</a:t>
            </a:r>
          </a:p>
          <a:p>
            <a:pPr marL="0" indent="0">
              <a:spcBef>
                <a:spcPts val="1600"/>
              </a:spcBef>
              <a:buFont typeface="Arial" panose="020B0604020202020204" pitchFamily="34" charset="0"/>
              <a:buNone/>
            </a:pPr>
            <a:endParaRPr lang="en-GB" dirty="0"/>
          </a:p>
          <a:p>
            <a:pPr marL="0" indent="0">
              <a:spcBef>
                <a:spcPts val="1600"/>
              </a:spcBef>
              <a:spcAft>
                <a:spcPts val="1600"/>
              </a:spcAft>
              <a:buFont typeface="Arial" panose="020B0604020202020204" pitchFamily="34" charset="0"/>
              <a:buNone/>
            </a:pPr>
            <a:endParaRPr lang="en-GB" dirty="0"/>
          </a:p>
        </p:txBody>
      </p:sp>
      <p:sp>
        <p:nvSpPr>
          <p:cNvPr id="103" name="Google Shape;103;p19"/>
          <p:cNvSpPr txBox="1"/>
          <p:nvPr/>
        </p:nvSpPr>
        <p:spPr>
          <a:xfrm>
            <a:off x="208427" y="2361166"/>
            <a:ext cx="5578800" cy="4832052"/>
          </a:xfrm>
          <a:prstGeom prst="rect">
            <a:avLst/>
          </a:prstGeom>
          <a:noFill/>
          <a:ln>
            <a:noFill/>
          </a:ln>
        </p:spPr>
        <p:txBody>
          <a:bodyPr spcFirstLastPara="1" wrap="square" lIns="121900" tIns="121900" rIns="121900" bIns="121900" anchor="t" anchorCtr="0">
            <a:spAutoFit/>
          </a:bodyPr>
          <a:lstStyle/>
          <a:p>
            <a:pPr>
              <a:lnSpc>
                <a:spcPct val="150000"/>
              </a:lnSpc>
              <a:buClr>
                <a:schemeClr val="dk1"/>
              </a:buClr>
              <a:buSzPts val="1100"/>
            </a:pPr>
            <a:endParaRPr lang="en" sz="2000" dirty="0">
              <a:solidFill>
                <a:schemeClr val="accent4"/>
              </a:solidFill>
            </a:endParaRPr>
          </a:p>
          <a:p>
            <a:pPr>
              <a:lnSpc>
                <a:spcPct val="150000"/>
              </a:lnSpc>
              <a:buClr>
                <a:schemeClr val="dk1"/>
              </a:buClr>
              <a:buSzPts val="1100"/>
            </a:pPr>
            <a:r>
              <a:rPr lang="en" sz="2000" dirty="0">
                <a:solidFill>
                  <a:schemeClr val="accent4"/>
                </a:solidFill>
              </a:rPr>
              <a:t>{</a:t>
            </a:r>
            <a:endParaRPr sz="2000" dirty="0">
              <a:solidFill>
                <a:schemeClr val="accent4"/>
              </a:solidFill>
            </a:endParaRPr>
          </a:p>
          <a:p>
            <a:pPr>
              <a:lnSpc>
                <a:spcPct val="150000"/>
              </a:lnSpc>
              <a:buClr>
                <a:schemeClr val="dk1"/>
              </a:buClr>
              <a:buSzPts val="1100"/>
            </a:pPr>
            <a:r>
              <a:rPr lang="en" sz="2000" dirty="0">
                <a:solidFill>
                  <a:schemeClr val="accent4"/>
                </a:solidFill>
              </a:rPr>
              <a:t>  "contactProperty" : {</a:t>
            </a:r>
            <a:endParaRPr sz="2000" dirty="0">
              <a:solidFill>
                <a:schemeClr val="accent4"/>
              </a:solidFill>
            </a:endParaRPr>
          </a:p>
          <a:p>
            <a:pPr>
              <a:lnSpc>
                <a:spcPct val="150000"/>
              </a:lnSpc>
              <a:buClr>
                <a:schemeClr val="dk1"/>
              </a:buClr>
              <a:buSzPts val="1100"/>
            </a:pPr>
            <a:r>
              <a:rPr lang="en" sz="2000" dirty="0">
                <a:solidFill>
                  <a:schemeClr val="accent4"/>
                </a:solidFill>
              </a:rPr>
              <a:t>    "faxNumber" : "+49 89 0987654321",</a:t>
            </a:r>
            <a:endParaRPr sz="2000" dirty="0">
              <a:solidFill>
                <a:schemeClr val="accent4"/>
              </a:solidFill>
            </a:endParaRPr>
          </a:p>
          <a:p>
            <a:pPr>
              <a:lnSpc>
                <a:spcPct val="150000"/>
              </a:lnSpc>
              <a:buClr>
                <a:schemeClr val="dk1"/>
              </a:buClr>
              <a:buSzPts val="1100"/>
            </a:pPr>
            <a:r>
              <a:rPr lang="en" sz="2000" dirty="0">
                <a:solidFill>
                  <a:schemeClr val="accent4"/>
                </a:solidFill>
              </a:rPr>
              <a:t>    "website" : "https://www.samsung.com",</a:t>
            </a:r>
            <a:endParaRPr sz="2000" dirty="0">
              <a:solidFill>
                <a:schemeClr val="accent4"/>
              </a:solidFill>
            </a:endParaRPr>
          </a:p>
          <a:p>
            <a:pPr>
              <a:lnSpc>
                <a:spcPct val="150000"/>
              </a:lnSpc>
              <a:buClr>
                <a:schemeClr val="dk1"/>
              </a:buClr>
              <a:buSzPts val="1100"/>
            </a:pPr>
            <a:r>
              <a:rPr lang="en" sz="2000" dirty="0">
                <a:solidFill>
                  <a:schemeClr val="accent4"/>
                </a:solidFill>
              </a:rPr>
              <a:t>    "phoneNumber" : "+49 89 1234567890",</a:t>
            </a:r>
            <a:endParaRPr sz="2000" dirty="0">
              <a:solidFill>
                <a:schemeClr val="accent4"/>
              </a:solidFill>
            </a:endParaRPr>
          </a:p>
          <a:p>
            <a:pPr>
              <a:lnSpc>
                <a:spcPct val="150000"/>
              </a:lnSpc>
              <a:buClr>
                <a:schemeClr val="dk1"/>
              </a:buClr>
              <a:buSzPts val="1100"/>
            </a:pPr>
            <a:r>
              <a:rPr lang="en" sz="2000" dirty="0">
                <a:solidFill>
                  <a:schemeClr val="accent4"/>
                </a:solidFill>
              </a:rPr>
              <a:t>    "email" : "test.mail@example.com"</a:t>
            </a:r>
            <a:endParaRPr sz="2000" dirty="0">
              <a:solidFill>
                <a:schemeClr val="accent4"/>
              </a:solidFill>
            </a:endParaRPr>
          </a:p>
          <a:p>
            <a:pPr>
              <a:lnSpc>
                <a:spcPct val="150000"/>
              </a:lnSpc>
              <a:buClr>
                <a:schemeClr val="dk1"/>
              </a:buClr>
              <a:buSzPts val="1100"/>
            </a:pPr>
            <a:r>
              <a:rPr lang="en" sz="2000" dirty="0">
                <a:solidFill>
                  <a:schemeClr val="accent4"/>
                </a:solidFill>
              </a:rPr>
              <a:t>  }</a:t>
            </a:r>
            <a:endParaRPr sz="2000" dirty="0">
              <a:solidFill>
                <a:schemeClr val="accent4"/>
              </a:solidFill>
            </a:endParaRPr>
          </a:p>
          <a:p>
            <a:pPr>
              <a:lnSpc>
                <a:spcPct val="150000"/>
              </a:lnSpc>
              <a:buClr>
                <a:schemeClr val="dk1"/>
              </a:buClr>
              <a:buSzPts val="1100"/>
            </a:pPr>
            <a:r>
              <a:rPr lang="en" sz="2000" dirty="0">
                <a:solidFill>
                  <a:schemeClr val="accent4"/>
                </a:solidFill>
              </a:rPr>
              <a:t>}</a:t>
            </a:r>
            <a:endParaRPr sz="2000" dirty="0">
              <a:solidFill>
                <a:schemeClr val="accent4"/>
              </a:solidFill>
            </a:endParaRPr>
          </a:p>
          <a:p>
            <a:endParaRPr sz="2400" dirty="0">
              <a:solidFill>
                <a:schemeClr val="accent4"/>
              </a:solidFill>
            </a:endParaRPr>
          </a:p>
        </p:txBody>
      </p:sp>
      <p:sp>
        <p:nvSpPr>
          <p:cNvPr id="104" name="Google Shape;104;p19"/>
          <p:cNvSpPr/>
          <p:nvPr/>
        </p:nvSpPr>
        <p:spPr>
          <a:xfrm>
            <a:off x="10783780" y="1776122"/>
            <a:ext cx="1005550" cy="889647"/>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05" name="Google Shape;105;p19"/>
          <p:cNvSpPr txBox="1"/>
          <p:nvPr/>
        </p:nvSpPr>
        <p:spPr>
          <a:xfrm>
            <a:off x="4385975" y="1881514"/>
            <a:ext cx="6989577" cy="615513"/>
          </a:xfrm>
          <a:prstGeom prst="rect">
            <a:avLst/>
          </a:prstGeom>
          <a:noFill/>
          <a:ln>
            <a:noFill/>
          </a:ln>
        </p:spPr>
        <p:txBody>
          <a:bodyPr spcFirstLastPara="1" wrap="square" lIns="121900" tIns="121900" rIns="121900" bIns="121900" anchor="t" anchorCtr="0">
            <a:spAutoFit/>
          </a:bodyPr>
          <a:lstStyle/>
          <a:p>
            <a:r>
              <a:rPr lang="en" sz="2400" dirty="0">
                <a:solidFill>
                  <a:srgbClr val="FF0000"/>
                </a:solidFill>
              </a:rPr>
              <a:t>Not Correct (</a:t>
            </a:r>
            <a:r>
              <a:rPr lang="en" sz="2133" dirty="0">
                <a:solidFill>
                  <a:srgbClr val="FF0000"/>
                </a:solidFill>
              </a:rPr>
              <a:t>Failed to create “contactProperty</a:t>
            </a:r>
            <a:r>
              <a:rPr lang="en-US" sz="2133" dirty="0">
                <a:solidFill>
                  <a:srgbClr val="FF0000"/>
                </a:solidFill>
              </a:rPr>
              <a:t>” </a:t>
            </a:r>
            <a:r>
              <a:rPr lang="en" sz="2133" dirty="0">
                <a:solidFill>
                  <a:srgbClr val="FF0000"/>
                </a:solidFill>
              </a:rPr>
              <a:t>Entity)</a:t>
            </a:r>
            <a:endParaRPr sz="2133" dirty="0">
              <a:solidFill>
                <a:srgbClr val="FF0000"/>
              </a:solidFill>
            </a:endParaRPr>
          </a:p>
        </p:txBody>
      </p:sp>
      <p:sp>
        <p:nvSpPr>
          <p:cNvPr id="106" name="Google Shape;106;p19"/>
          <p:cNvSpPr txBox="1"/>
          <p:nvPr/>
        </p:nvSpPr>
        <p:spPr>
          <a:xfrm>
            <a:off x="287899" y="1196312"/>
            <a:ext cx="9018800" cy="615513"/>
          </a:xfrm>
          <a:prstGeom prst="rect">
            <a:avLst/>
          </a:prstGeom>
          <a:noFill/>
          <a:ln>
            <a:noFill/>
          </a:ln>
        </p:spPr>
        <p:txBody>
          <a:bodyPr spcFirstLastPara="1" wrap="square" lIns="121900" tIns="121900" rIns="121900" bIns="121900" anchor="t" anchorCtr="0">
            <a:spAutoFit/>
          </a:bodyPr>
          <a:lstStyle/>
          <a:p>
            <a:r>
              <a:rPr lang="en" sz="2400" dirty="0">
                <a:solidFill>
                  <a:schemeClr val="tx1">
                    <a:lumMod val="50000"/>
                  </a:schemeClr>
                </a:solidFill>
              </a:rPr>
              <a:t>Failed to generate JSON structurally similar to the input JSON.</a:t>
            </a:r>
            <a:endParaRPr sz="2400" dirty="0">
              <a:solidFill>
                <a:schemeClr val="tx1">
                  <a:lumMod val="50000"/>
                </a:schemeClr>
              </a:solidFill>
            </a:endParaRPr>
          </a:p>
        </p:txBody>
      </p:sp>
      <p:sp>
        <p:nvSpPr>
          <p:cNvPr id="5" name="Google Shape;133;p23">
            <a:extLst>
              <a:ext uri="{FF2B5EF4-FFF2-40B4-BE49-F238E27FC236}">
                <a16:creationId xmlns:a16="http://schemas.microsoft.com/office/drawing/2014/main" id="{DADB7CC1-E75D-5FEF-5BE4-59D538FC59D2}"/>
              </a:ext>
            </a:extLst>
          </p:cNvPr>
          <p:cNvSpPr txBox="1"/>
          <p:nvPr/>
        </p:nvSpPr>
        <p:spPr>
          <a:xfrm>
            <a:off x="5787227" y="2573643"/>
            <a:ext cx="7404602" cy="553957"/>
          </a:xfrm>
          <a:prstGeom prst="rect">
            <a:avLst/>
          </a:prstGeom>
          <a:noFill/>
          <a:ln>
            <a:noFill/>
          </a:ln>
        </p:spPr>
        <p:txBody>
          <a:bodyPr spcFirstLastPara="1" wrap="square" lIns="121900" tIns="121900" rIns="121900" bIns="121900" anchor="t" anchorCtr="0">
            <a:spAutoFit/>
          </a:bodyPr>
          <a:lstStyle/>
          <a:p>
            <a:r>
              <a:rPr lang="en" sz="2000" dirty="0">
                <a:solidFill>
                  <a:schemeClr val="tx1">
                    <a:lumMod val="50000"/>
                  </a:schemeClr>
                </a:solidFill>
                <a:highlight>
                  <a:srgbClr val="FFF2CC"/>
                </a:highlight>
              </a:rPr>
              <a:t>Generated JSON from the Predicted SAMM:</a:t>
            </a:r>
            <a:endParaRPr sz="2000" dirty="0">
              <a:solidFill>
                <a:schemeClr val="tx1">
                  <a:lumMod val="50000"/>
                </a:schemeClr>
              </a:solidFill>
              <a:highlight>
                <a:srgbClr val="FFF2CC"/>
              </a:highlight>
            </a:endParaRPr>
          </a:p>
        </p:txBody>
      </p:sp>
      <p:sp>
        <p:nvSpPr>
          <p:cNvPr id="8" name="Google Shape;133;p23">
            <a:extLst>
              <a:ext uri="{FF2B5EF4-FFF2-40B4-BE49-F238E27FC236}">
                <a16:creationId xmlns:a16="http://schemas.microsoft.com/office/drawing/2014/main" id="{CCF5A6AE-5AB1-B3A8-B851-74CAF5CD0114}"/>
              </a:ext>
            </a:extLst>
          </p:cNvPr>
          <p:cNvSpPr txBox="1"/>
          <p:nvPr/>
        </p:nvSpPr>
        <p:spPr>
          <a:xfrm>
            <a:off x="287899" y="2465757"/>
            <a:ext cx="7404602" cy="553957"/>
          </a:xfrm>
          <a:prstGeom prst="rect">
            <a:avLst/>
          </a:prstGeom>
          <a:noFill/>
          <a:ln>
            <a:noFill/>
          </a:ln>
        </p:spPr>
        <p:txBody>
          <a:bodyPr spcFirstLastPara="1" wrap="square" lIns="121900" tIns="121900" rIns="121900" bIns="121900" anchor="t" anchorCtr="0">
            <a:spAutoFit/>
          </a:bodyPr>
          <a:lstStyle/>
          <a:p>
            <a:r>
              <a:rPr lang="en" sz="2000" dirty="0">
                <a:solidFill>
                  <a:schemeClr val="tx1">
                    <a:lumMod val="50000"/>
                  </a:schemeClr>
                </a:solidFill>
                <a:highlight>
                  <a:srgbClr val="FFF2CC"/>
                </a:highlight>
              </a:rPr>
              <a:t>Ground Truth JSON:</a:t>
            </a:r>
            <a:endParaRPr sz="2000" dirty="0">
              <a:solidFill>
                <a:schemeClr val="tx1">
                  <a:lumMod val="50000"/>
                </a:schemeClr>
              </a:solidFill>
              <a:highlight>
                <a:srgbClr val="FFF2CC"/>
              </a:highlight>
            </a:endParaRPr>
          </a:p>
        </p:txBody>
      </p:sp>
    </p:spTree>
    <p:extLst>
      <p:ext uri="{BB962C8B-B14F-4D97-AF65-F5344CB8AC3E}">
        <p14:creationId xmlns:p14="http://schemas.microsoft.com/office/powerpoint/2010/main" val="2808319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85AF8B-227D-8CA9-8E5A-0F2384014771}"/>
              </a:ext>
            </a:extLst>
          </p:cNvPr>
          <p:cNvSpPr>
            <a:spLocks noGrp="1"/>
          </p:cNvSpPr>
          <p:nvPr>
            <p:ph idx="1"/>
          </p:nvPr>
        </p:nvSpPr>
        <p:spPr/>
        <p:txBody>
          <a:bodyPr/>
          <a:lstStyle/>
          <a:p>
            <a:r>
              <a:rPr lang="en-GB" dirty="0">
                <a:solidFill>
                  <a:schemeClr val="tx1">
                    <a:lumMod val="50000"/>
                  </a:schemeClr>
                </a:solidFill>
              </a:rPr>
              <a:t>Introduction</a:t>
            </a:r>
          </a:p>
          <a:p>
            <a:r>
              <a:rPr lang="en-GB" dirty="0">
                <a:solidFill>
                  <a:schemeClr val="tx1">
                    <a:lumMod val="50000"/>
                  </a:schemeClr>
                </a:solidFill>
              </a:rPr>
              <a:t>Motivation &amp; Research Questions</a:t>
            </a:r>
          </a:p>
          <a:p>
            <a:r>
              <a:rPr lang="en-GB" dirty="0">
                <a:solidFill>
                  <a:schemeClr val="tx1">
                    <a:lumMod val="50000"/>
                  </a:schemeClr>
                </a:solidFill>
              </a:rPr>
              <a:t>Methodology</a:t>
            </a:r>
          </a:p>
          <a:p>
            <a:r>
              <a:rPr lang="en-GB" dirty="0">
                <a:solidFill>
                  <a:schemeClr val="tx1">
                    <a:lumMod val="50000"/>
                  </a:schemeClr>
                </a:solidFill>
              </a:rPr>
              <a:t>Results</a:t>
            </a:r>
          </a:p>
          <a:p>
            <a:r>
              <a:rPr lang="en-GB" dirty="0">
                <a:solidFill>
                  <a:schemeClr val="tx1">
                    <a:lumMod val="50000"/>
                  </a:schemeClr>
                </a:solidFill>
              </a:rPr>
              <a:t>Limitations &amp; Future Work</a:t>
            </a:r>
          </a:p>
          <a:p>
            <a:r>
              <a:rPr lang="en-GB" dirty="0">
                <a:solidFill>
                  <a:schemeClr val="tx1">
                    <a:lumMod val="50000"/>
                  </a:schemeClr>
                </a:solidFill>
              </a:rPr>
              <a:t>Conclusion</a:t>
            </a:r>
            <a:endParaRPr lang="LID4096" dirty="0"/>
          </a:p>
        </p:txBody>
      </p:sp>
      <p:sp>
        <p:nvSpPr>
          <p:cNvPr id="3" name="Title 2">
            <a:extLst>
              <a:ext uri="{FF2B5EF4-FFF2-40B4-BE49-F238E27FC236}">
                <a16:creationId xmlns:a16="http://schemas.microsoft.com/office/drawing/2014/main" id="{0AF7B437-DA7E-BC96-4AAC-169E3947FAF5}"/>
              </a:ext>
            </a:extLst>
          </p:cNvPr>
          <p:cNvSpPr>
            <a:spLocks noGrp="1"/>
          </p:cNvSpPr>
          <p:nvPr>
            <p:ph type="title"/>
          </p:nvPr>
        </p:nvSpPr>
        <p:spPr/>
        <p:txBody>
          <a:bodyPr/>
          <a:lstStyle/>
          <a:p>
            <a:r>
              <a:rPr lang="en-US" dirty="0"/>
              <a:t>Overview</a:t>
            </a:r>
            <a:endParaRPr lang="LID4096" dirty="0"/>
          </a:p>
        </p:txBody>
      </p:sp>
    </p:spTree>
    <p:extLst>
      <p:ext uri="{BB962C8B-B14F-4D97-AF65-F5344CB8AC3E}">
        <p14:creationId xmlns:p14="http://schemas.microsoft.com/office/powerpoint/2010/main" val="1548511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2E59D-DFA9-1AB9-C3D1-92F000C646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3B40B5-E400-47B0-3B26-1735D2F9DB37}"/>
              </a:ext>
            </a:extLst>
          </p:cNvPr>
          <p:cNvSpPr>
            <a:spLocks noGrp="1"/>
          </p:cNvSpPr>
          <p:nvPr>
            <p:ph type="title"/>
          </p:nvPr>
        </p:nvSpPr>
        <p:spPr/>
        <p:txBody>
          <a:bodyPr/>
          <a:lstStyle/>
          <a:p>
            <a:pPr>
              <a:buClr>
                <a:schemeClr val="dk1"/>
              </a:buClr>
              <a:buSzPct val="39285"/>
            </a:pPr>
            <a:r>
              <a:rPr lang="en-GB" dirty="0"/>
              <a:t>Iterative Prompting</a:t>
            </a:r>
          </a:p>
        </p:txBody>
      </p:sp>
      <p:sp>
        <p:nvSpPr>
          <p:cNvPr id="7" name="Rectangle 2">
            <a:extLst>
              <a:ext uri="{FF2B5EF4-FFF2-40B4-BE49-F238E27FC236}">
                <a16:creationId xmlns:a16="http://schemas.microsoft.com/office/drawing/2014/main" id="{5EC52506-336D-7482-FFE2-0545B0D5DB5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4" name="Content Placeholder 3">
            <a:extLst>
              <a:ext uri="{FF2B5EF4-FFF2-40B4-BE49-F238E27FC236}">
                <a16:creationId xmlns:a16="http://schemas.microsoft.com/office/drawing/2014/main" id="{C111C6B9-C639-0EB0-EF52-2E159A51D718}"/>
              </a:ext>
            </a:extLst>
          </p:cNvPr>
          <p:cNvSpPr>
            <a:spLocks noGrp="1"/>
          </p:cNvSpPr>
          <p:nvPr>
            <p:ph idx="1"/>
          </p:nvPr>
        </p:nvSpPr>
        <p:spPr>
          <a:xfrm>
            <a:off x="608013" y="1520825"/>
            <a:ext cx="9716605" cy="4575175"/>
          </a:xfrm>
        </p:spPr>
        <p:txBody>
          <a:bodyPr>
            <a:normAutofit lnSpcReduction="10000"/>
          </a:bodyPr>
          <a:lstStyle/>
          <a:p>
            <a:pPr marL="0" indent="0">
              <a:buNone/>
            </a:pPr>
            <a:r>
              <a:rPr lang="en-GB" dirty="0">
                <a:solidFill>
                  <a:schemeClr val="tx1">
                    <a:lumMod val="50000"/>
                  </a:schemeClr>
                </a:solidFill>
              </a:rPr>
              <a:t>Ask the model to correct itself by providing feedbacks.</a:t>
            </a:r>
            <a:endParaRPr lang="LID4096" dirty="0">
              <a:solidFill>
                <a:schemeClr val="tx1">
                  <a:lumMod val="50000"/>
                </a:schemeClr>
              </a:solidFill>
            </a:endParaRPr>
          </a:p>
          <a:p>
            <a:endParaRPr lang="en-GB" sz="2400" dirty="0">
              <a:solidFill>
                <a:srgbClr val="38761D"/>
              </a:solidFill>
            </a:endParaRPr>
          </a:p>
          <a:p>
            <a:pPr marL="0" indent="0">
              <a:buNone/>
            </a:pPr>
            <a:r>
              <a:rPr lang="en-GB" dirty="0">
                <a:solidFill>
                  <a:schemeClr val="tx1">
                    <a:lumMod val="50000"/>
                  </a:schemeClr>
                </a:solidFill>
              </a:rPr>
              <a:t>Iterative Prompting Template:</a:t>
            </a:r>
            <a:endParaRPr lang="en-GB" sz="2400" dirty="0">
              <a:solidFill>
                <a:schemeClr val="tx1">
                  <a:lumMod val="50000"/>
                </a:schemeClr>
              </a:solidFill>
            </a:endParaRPr>
          </a:p>
          <a:p>
            <a:r>
              <a:rPr lang="en-GB" sz="2400" dirty="0">
                <a:solidFill>
                  <a:srgbClr val="38761D"/>
                </a:solidFill>
              </a:rPr>
              <a:t>In your previous attempt you created this Semantic Aspect Meta Model </a:t>
            </a:r>
            <a:r>
              <a:rPr lang="en-GB" dirty="0">
                <a:solidFill>
                  <a:srgbClr val="38761D"/>
                </a:solidFill>
              </a:rPr>
              <a:t>(SAMM Aspect Model)</a:t>
            </a:r>
            <a:r>
              <a:rPr lang="en-US" dirty="0">
                <a:solidFill>
                  <a:srgbClr val="38761D"/>
                </a:solidFill>
              </a:rPr>
              <a:t>:</a:t>
            </a:r>
          </a:p>
          <a:p>
            <a:pPr marL="457200" lvl="1" indent="0">
              <a:buNone/>
            </a:pPr>
            <a:r>
              <a:rPr lang="en-US" dirty="0">
                <a:solidFill>
                  <a:srgbClr val="FF0000"/>
                </a:solidFill>
              </a:rPr>
              <a:t>&lt;Previous SAMM Aspect Model generated by the LLM&gt;</a:t>
            </a:r>
          </a:p>
          <a:p>
            <a:r>
              <a:rPr lang="en-US" sz="2400" dirty="0">
                <a:solidFill>
                  <a:srgbClr val="38761D"/>
                </a:solidFill>
              </a:rPr>
              <a:t>But it has the following error:</a:t>
            </a:r>
          </a:p>
          <a:p>
            <a:pPr marL="457200" lvl="1" indent="0">
              <a:buNone/>
            </a:pPr>
            <a:r>
              <a:rPr lang="en-US" dirty="0">
                <a:solidFill>
                  <a:srgbClr val="FF0000"/>
                </a:solidFill>
              </a:rPr>
              <a:t>&lt;Previous Error Messages&gt;</a:t>
            </a:r>
          </a:p>
          <a:p>
            <a:r>
              <a:rPr lang="en-GB" sz="2400" dirty="0">
                <a:solidFill>
                  <a:srgbClr val="38761D"/>
                </a:solidFill>
              </a:rPr>
              <a:t>Try to fix the error and generate the whole corrected SAMM Aspect Model</a:t>
            </a:r>
          </a:p>
          <a:p>
            <a:pPr marL="0" indent="0">
              <a:buNone/>
            </a:pPr>
            <a:r>
              <a:rPr lang="en-GB" sz="2400" dirty="0">
                <a:solidFill>
                  <a:srgbClr val="38761D"/>
                </a:solidFill>
              </a:rPr>
              <a:t> without any extra explanation.</a:t>
            </a:r>
          </a:p>
          <a:p>
            <a:pPr marL="457200" lvl="1" indent="0">
              <a:buNone/>
            </a:pPr>
            <a:r>
              <a:rPr lang="en-US" dirty="0">
                <a:solidFill>
                  <a:srgbClr val="FF0000"/>
                </a:solidFill>
              </a:rPr>
              <a:t>&lt;Extra Hints related to the Exception&gt;</a:t>
            </a:r>
            <a:endParaRPr lang="en-US" dirty="0">
              <a:solidFill>
                <a:srgbClr val="38761D"/>
              </a:solidFill>
            </a:endParaRPr>
          </a:p>
          <a:p>
            <a:endParaRPr lang="LID4096" dirty="0"/>
          </a:p>
        </p:txBody>
      </p:sp>
      <p:pic>
        <p:nvPicPr>
          <p:cNvPr id="1028" name="Picture 4">
            <a:extLst>
              <a:ext uri="{FF2B5EF4-FFF2-40B4-BE49-F238E27FC236}">
                <a16:creationId xmlns:a16="http://schemas.microsoft.com/office/drawing/2014/main" id="{B1470F6B-0B27-19D5-4DE2-37AB10DD3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8950" y="0"/>
            <a:ext cx="2071869" cy="6585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402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29F8D3-ABB3-757A-677A-7DCFDA9992E5}"/>
              </a:ext>
            </a:extLst>
          </p:cNvPr>
          <p:cNvSpPr>
            <a:spLocks noGrp="1"/>
          </p:cNvSpPr>
          <p:nvPr>
            <p:ph type="title"/>
          </p:nvPr>
        </p:nvSpPr>
        <p:spPr/>
        <p:txBody>
          <a:bodyPr/>
          <a:lstStyle/>
          <a:p>
            <a:r>
              <a:rPr lang="en-US" dirty="0"/>
              <a:t>Iterative Prompting Example:</a:t>
            </a:r>
            <a:endParaRPr lang="LID4096" dirty="0"/>
          </a:p>
        </p:txBody>
      </p:sp>
      <p:pic>
        <p:nvPicPr>
          <p:cNvPr id="5" name="Picture 4">
            <a:extLst>
              <a:ext uri="{FF2B5EF4-FFF2-40B4-BE49-F238E27FC236}">
                <a16:creationId xmlns:a16="http://schemas.microsoft.com/office/drawing/2014/main" id="{702E3EDF-D94A-A6C8-5961-D6D1CD5147DB}"/>
              </a:ext>
            </a:extLst>
          </p:cNvPr>
          <p:cNvPicPr>
            <a:picLocks noChangeAspect="1"/>
          </p:cNvPicPr>
          <p:nvPr/>
        </p:nvPicPr>
        <p:blipFill rotWithShape="1">
          <a:blip r:embed="rId2"/>
          <a:srcRect b="7746"/>
          <a:stretch/>
        </p:blipFill>
        <p:spPr>
          <a:xfrm>
            <a:off x="308601" y="926592"/>
            <a:ext cx="11574797" cy="5455753"/>
          </a:xfrm>
          <a:prstGeom prst="rect">
            <a:avLst/>
          </a:prstGeom>
        </p:spPr>
      </p:pic>
      <p:sp>
        <p:nvSpPr>
          <p:cNvPr id="2" name="Google Shape;173;p27">
            <a:extLst>
              <a:ext uri="{FF2B5EF4-FFF2-40B4-BE49-F238E27FC236}">
                <a16:creationId xmlns:a16="http://schemas.microsoft.com/office/drawing/2014/main" id="{074D23B9-676E-DA4D-3C83-B78C11571E7E}"/>
              </a:ext>
            </a:extLst>
          </p:cNvPr>
          <p:cNvSpPr/>
          <p:nvPr/>
        </p:nvSpPr>
        <p:spPr>
          <a:xfrm>
            <a:off x="308601" y="4418777"/>
            <a:ext cx="5571338" cy="44259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4" name="Google Shape;173;p27">
            <a:extLst>
              <a:ext uri="{FF2B5EF4-FFF2-40B4-BE49-F238E27FC236}">
                <a16:creationId xmlns:a16="http://schemas.microsoft.com/office/drawing/2014/main" id="{41414F6F-A9E3-01C0-5CD8-84093BA3CC4D}"/>
              </a:ext>
            </a:extLst>
          </p:cNvPr>
          <p:cNvSpPr/>
          <p:nvPr/>
        </p:nvSpPr>
        <p:spPr>
          <a:xfrm>
            <a:off x="6563666" y="3329204"/>
            <a:ext cx="5023497" cy="629337"/>
          </a:xfrm>
          <a:prstGeom prst="rect">
            <a:avLst/>
          </a:prstGeom>
          <a:noFill/>
          <a:ln w="19050"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Tree>
    <p:extLst>
      <p:ext uri="{BB962C8B-B14F-4D97-AF65-F5344CB8AC3E}">
        <p14:creationId xmlns:p14="http://schemas.microsoft.com/office/powerpoint/2010/main" val="2265495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C8210-9AE6-28D6-3F59-5E306C7ADF3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412492-B478-8541-A5B0-A69DDBCEB2A1}"/>
              </a:ext>
            </a:extLst>
          </p:cNvPr>
          <p:cNvSpPr>
            <a:spLocks noGrp="1"/>
          </p:cNvSpPr>
          <p:nvPr>
            <p:ph idx="1"/>
          </p:nvPr>
        </p:nvSpPr>
        <p:spPr>
          <a:xfrm>
            <a:off x="608013" y="1310543"/>
            <a:ext cx="10979150" cy="4785458"/>
          </a:xfrm>
        </p:spPr>
        <p:txBody>
          <a:bodyPr/>
          <a:lstStyle/>
          <a:p>
            <a:r>
              <a:rPr lang="en-US" dirty="0">
                <a:solidFill>
                  <a:schemeClr val="tx1">
                    <a:lumMod val="50000"/>
                  </a:schemeClr>
                </a:solidFill>
              </a:rPr>
              <a:t>Counting the number of metamodel elements used in the Aspect Model, such as Property, Characteristics, Trait, Enumeration, etc.</a:t>
            </a:r>
          </a:p>
          <a:p>
            <a:r>
              <a:rPr lang="en-US" dirty="0">
                <a:solidFill>
                  <a:schemeClr val="tx1">
                    <a:lumMod val="50000"/>
                  </a:schemeClr>
                </a:solidFill>
              </a:rPr>
              <a:t>A more complete example improved the result by 4%.</a:t>
            </a: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a:p>
            <a:r>
              <a:rPr lang="en-US" dirty="0">
                <a:solidFill>
                  <a:schemeClr val="tx1">
                    <a:lumMod val="50000"/>
                  </a:schemeClr>
                </a:solidFill>
              </a:rPr>
              <a:t>Increasing the number of attempts improved performance.</a:t>
            </a:r>
            <a:endParaRPr lang="LID4096" dirty="0">
              <a:solidFill>
                <a:schemeClr val="tx1">
                  <a:lumMod val="50000"/>
                </a:schemeClr>
              </a:solidFill>
            </a:endParaRPr>
          </a:p>
        </p:txBody>
      </p:sp>
      <p:sp>
        <p:nvSpPr>
          <p:cNvPr id="3" name="Title 2">
            <a:extLst>
              <a:ext uri="{FF2B5EF4-FFF2-40B4-BE49-F238E27FC236}">
                <a16:creationId xmlns:a16="http://schemas.microsoft.com/office/drawing/2014/main" id="{7849802B-B857-1CAE-5CCF-8BAE909305C5}"/>
              </a:ext>
            </a:extLst>
          </p:cNvPr>
          <p:cNvSpPr>
            <a:spLocks noGrp="1"/>
          </p:cNvSpPr>
          <p:nvPr>
            <p:ph type="title"/>
          </p:nvPr>
        </p:nvSpPr>
        <p:spPr/>
        <p:txBody>
          <a:bodyPr/>
          <a:lstStyle/>
          <a:p>
            <a:r>
              <a:rPr lang="en-GB" dirty="0"/>
              <a:t>Experiment 1: Effect of Examples and Number of Attempts</a:t>
            </a:r>
            <a:endParaRPr lang="LID4096" dirty="0"/>
          </a:p>
        </p:txBody>
      </p:sp>
      <p:graphicFrame>
        <p:nvGraphicFramePr>
          <p:cNvPr id="4" name="Table 3">
            <a:extLst>
              <a:ext uri="{FF2B5EF4-FFF2-40B4-BE49-F238E27FC236}">
                <a16:creationId xmlns:a16="http://schemas.microsoft.com/office/drawing/2014/main" id="{EFF2B02F-D563-AF07-491B-506CB55520CA}"/>
              </a:ext>
            </a:extLst>
          </p:cNvPr>
          <p:cNvGraphicFramePr>
            <a:graphicFrameLocks noGrp="1"/>
          </p:cNvGraphicFramePr>
          <p:nvPr>
            <p:extLst>
              <p:ext uri="{D42A27DB-BD31-4B8C-83A1-F6EECF244321}">
                <p14:modId xmlns:p14="http://schemas.microsoft.com/office/powerpoint/2010/main" val="541822807"/>
              </p:ext>
            </p:extLst>
          </p:nvPr>
        </p:nvGraphicFramePr>
        <p:xfrm>
          <a:off x="2019297" y="2817419"/>
          <a:ext cx="7429500" cy="1054564"/>
        </p:xfrm>
        <a:graphic>
          <a:graphicData uri="http://schemas.openxmlformats.org/drawingml/2006/table">
            <a:tbl>
              <a:tblPr firstRow="1" bandRow="1">
                <a:tableStyleId>{5940675A-B579-460E-94D1-54222C63F5DA}</a:tableStyleId>
              </a:tblPr>
              <a:tblGrid>
                <a:gridCol w="1857375">
                  <a:extLst>
                    <a:ext uri="{9D8B030D-6E8A-4147-A177-3AD203B41FA5}">
                      <a16:colId xmlns:a16="http://schemas.microsoft.com/office/drawing/2014/main" val="566377198"/>
                    </a:ext>
                  </a:extLst>
                </a:gridCol>
                <a:gridCol w="1857375">
                  <a:extLst>
                    <a:ext uri="{9D8B030D-6E8A-4147-A177-3AD203B41FA5}">
                      <a16:colId xmlns:a16="http://schemas.microsoft.com/office/drawing/2014/main" val="460411394"/>
                    </a:ext>
                  </a:extLst>
                </a:gridCol>
                <a:gridCol w="1857375">
                  <a:extLst>
                    <a:ext uri="{9D8B030D-6E8A-4147-A177-3AD203B41FA5}">
                      <a16:colId xmlns:a16="http://schemas.microsoft.com/office/drawing/2014/main" val="3801498030"/>
                    </a:ext>
                  </a:extLst>
                </a:gridCol>
                <a:gridCol w="1857375">
                  <a:extLst>
                    <a:ext uri="{9D8B030D-6E8A-4147-A177-3AD203B41FA5}">
                      <a16:colId xmlns:a16="http://schemas.microsoft.com/office/drawing/2014/main" val="2184491417"/>
                    </a:ext>
                  </a:extLst>
                </a:gridCol>
              </a:tblGrid>
              <a:tr h="312204">
                <a:tc>
                  <a:txBody>
                    <a:bodyPr/>
                    <a:lstStyle/>
                    <a:p>
                      <a:r>
                        <a:rPr lang="en-US" b="1" dirty="0">
                          <a:solidFill>
                            <a:schemeClr val="accent6">
                              <a:lumMod val="10000"/>
                            </a:schemeClr>
                          </a:solidFill>
                        </a:rPr>
                        <a:t>Model</a:t>
                      </a:r>
                    </a:p>
                  </a:txBody>
                  <a:tcPr>
                    <a:lnL w="12700" cap="flat" cmpd="sng" algn="ctr">
                      <a:solidFill>
                        <a:schemeClr val="accent6">
                          <a:lumMod val="10000"/>
                        </a:schemeClr>
                      </a:solidFill>
                      <a:prstDash val="solid"/>
                      <a:round/>
                      <a:headEnd type="none" w="med" len="med"/>
                      <a:tailEnd type="none" w="med" len="med"/>
                    </a:lnL>
                    <a:lnT w="12700" cap="flat" cmpd="sng" algn="ctr">
                      <a:solidFill>
                        <a:schemeClr val="accent6">
                          <a:lumMod val="10000"/>
                        </a:schemeClr>
                      </a:solidFill>
                      <a:prstDash val="solid"/>
                      <a:round/>
                      <a:headEnd type="none" w="med" len="med"/>
                      <a:tailEnd type="none" w="med" len="med"/>
                    </a:lnT>
                  </a:tcPr>
                </a:tc>
                <a:tc>
                  <a:txBody>
                    <a:bodyPr/>
                    <a:lstStyle/>
                    <a:p>
                      <a:r>
                        <a:rPr lang="en-US" b="1" dirty="0">
                          <a:solidFill>
                            <a:schemeClr val="accent6">
                              <a:lumMod val="10000"/>
                            </a:schemeClr>
                          </a:solidFill>
                        </a:rPr>
                        <a:t>Valid Turtle</a:t>
                      </a:r>
                    </a:p>
                  </a:txBody>
                  <a:tcPr>
                    <a:lnT w="12700" cap="flat" cmpd="sng" algn="ctr">
                      <a:solidFill>
                        <a:schemeClr val="accent6">
                          <a:lumMod val="10000"/>
                        </a:schemeClr>
                      </a:solidFill>
                      <a:prstDash val="solid"/>
                      <a:round/>
                      <a:headEnd type="none" w="med" len="med"/>
                      <a:tailEnd type="none" w="med" len="med"/>
                    </a:lnT>
                  </a:tcPr>
                </a:tc>
                <a:tc>
                  <a:txBody>
                    <a:bodyPr/>
                    <a:lstStyle/>
                    <a:p>
                      <a:r>
                        <a:rPr lang="en-US" b="1" dirty="0">
                          <a:solidFill>
                            <a:schemeClr val="accent6">
                              <a:lumMod val="10000"/>
                            </a:schemeClr>
                          </a:solidFill>
                        </a:rPr>
                        <a:t>Valid SAMM</a:t>
                      </a:r>
                    </a:p>
                  </a:txBody>
                  <a:tcPr>
                    <a:lnT w="12700" cap="flat" cmpd="sng" algn="ctr">
                      <a:solidFill>
                        <a:schemeClr val="accent6">
                          <a:lumMod val="10000"/>
                        </a:schemeClr>
                      </a:solidFill>
                      <a:prstDash val="solid"/>
                      <a:round/>
                      <a:headEnd type="none" w="med" len="med"/>
                      <a:tailEnd type="none" w="med" len="med"/>
                    </a:lnT>
                  </a:tcPr>
                </a:tc>
                <a:tc>
                  <a:txBody>
                    <a:bodyPr/>
                    <a:lstStyle/>
                    <a:p>
                      <a:r>
                        <a:rPr lang="en-US" b="1" dirty="0">
                          <a:solidFill>
                            <a:schemeClr val="accent6">
                              <a:lumMod val="10000"/>
                            </a:schemeClr>
                          </a:solidFill>
                        </a:rPr>
                        <a:t>Correct</a:t>
                      </a:r>
                    </a:p>
                  </a:txBody>
                  <a:tcPr>
                    <a:lnR w="12700" cap="flat" cmpd="sng" algn="ctr">
                      <a:solidFill>
                        <a:schemeClr val="accent6">
                          <a:lumMod val="10000"/>
                        </a:schemeClr>
                      </a:solidFill>
                      <a:prstDash val="solid"/>
                      <a:round/>
                      <a:headEnd type="none" w="med" len="med"/>
                      <a:tailEnd type="none" w="med" len="med"/>
                    </a:lnR>
                    <a:lnT w="12700" cap="flat" cmpd="sng" algn="ctr">
                      <a:solidFill>
                        <a:schemeClr val="accent6">
                          <a:lumMod val="10000"/>
                        </a:schemeClr>
                      </a:solidFill>
                      <a:prstDash val="solid"/>
                      <a:round/>
                      <a:headEnd type="none" w="med" len="med"/>
                      <a:tailEnd type="none" w="med" len="med"/>
                    </a:lnT>
                  </a:tcPr>
                </a:tc>
                <a:extLst>
                  <a:ext uri="{0D108BD9-81ED-4DB2-BD59-A6C34878D82A}">
                    <a16:rowId xmlns:a16="http://schemas.microsoft.com/office/drawing/2014/main" val="2488807566"/>
                  </a:ext>
                </a:extLst>
              </a:tr>
              <a:tr h="688804">
                <a:tc>
                  <a:txBody>
                    <a:bodyPr/>
                    <a:lstStyle/>
                    <a:p>
                      <a:pPr>
                        <a:lnSpc>
                          <a:spcPct val="100000"/>
                        </a:lnSpc>
                      </a:pPr>
                      <a:r>
                        <a:rPr lang="en-US" dirty="0">
                          <a:solidFill>
                            <a:schemeClr val="accent6">
                              <a:lumMod val="10000"/>
                            </a:schemeClr>
                          </a:solidFill>
                        </a:rPr>
                        <a:t>Simple example</a:t>
                      </a:r>
                    </a:p>
                    <a:p>
                      <a:pPr>
                        <a:lnSpc>
                          <a:spcPct val="100000"/>
                        </a:lnSpc>
                      </a:pPr>
                      <a:r>
                        <a:rPr lang="en-US" dirty="0">
                          <a:solidFill>
                            <a:schemeClr val="accent6">
                              <a:lumMod val="10000"/>
                            </a:schemeClr>
                          </a:solidFill>
                        </a:rPr>
                        <a:t>Complex example</a:t>
                      </a:r>
                    </a:p>
                  </a:txBody>
                  <a:tcPr>
                    <a:lnL w="12700" cap="flat" cmpd="sng" algn="ctr">
                      <a:solidFill>
                        <a:schemeClr val="accent6">
                          <a:lumMod val="10000"/>
                        </a:schemeClr>
                      </a:solidFill>
                      <a:prstDash val="solid"/>
                      <a:round/>
                      <a:headEnd type="none" w="med" len="med"/>
                      <a:tailEnd type="none" w="med" len="med"/>
                    </a:lnL>
                    <a:lnB w="12700" cap="flat" cmpd="sng" algn="ctr">
                      <a:solidFill>
                        <a:schemeClr val="accent6">
                          <a:lumMod val="10000"/>
                        </a:schemeClr>
                      </a:solidFill>
                      <a:prstDash val="solid"/>
                      <a:round/>
                      <a:headEnd type="none" w="med" len="med"/>
                      <a:tailEnd type="none" w="med" len="med"/>
                    </a:lnB>
                  </a:tcPr>
                </a:tc>
                <a:tc>
                  <a:txBody>
                    <a:bodyPr/>
                    <a:lstStyle/>
                    <a:p>
                      <a:pPr>
                        <a:lnSpc>
                          <a:spcPct val="100000"/>
                        </a:lnSpc>
                      </a:pPr>
                      <a:r>
                        <a:rPr lang="en-US" dirty="0">
                          <a:solidFill>
                            <a:schemeClr val="accent6">
                              <a:lumMod val="10000"/>
                            </a:schemeClr>
                          </a:solidFill>
                        </a:rPr>
                        <a:t>84 (87%)</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85 (88%)</a:t>
                      </a:r>
                    </a:p>
                  </a:txBody>
                  <a:tcPr>
                    <a:lnB w="12700" cap="flat" cmpd="sng" algn="ctr">
                      <a:solidFill>
                        <a:schemeClr val="accent6">
                          <a:lumMod val="10000"/>
                        </a:schemeClr>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34 (35%)</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41 (42%)</a:t>
                      </a:r>
                    </a:p>
                  </a:txBody>
                  <a:tcPr>
                    <a:lnB w="12700" cap="flat" cmpd="sng" algn="ctr">
                      <a:solidFill>
                        <a:schemeClr val="accent6">
                          <a:lumMod val="10000"/>
                        </a:schemeClr>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28 (29%)</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32 (33%)</a:t>
                      </a:r>
                    </a:p>
                  </a:txBody>
                  <a:tcPr>
                    <a:lnR w="12700" cap="flat" cmpd="sng" algn="ctr">
                      <a:solidFill>
                        <a:schemeClr val="accent6">
                          <a:lumMod val="10000"/>
                        </a:schemeClr>
                      </a:solidFill>
                      <a:prstDash val="solid"/>
                      <a:round/>
                      <a:headEnd type="none" w="med" len="med"/>
                      <a:tailEnd type="none" w="med" len="med"/>
                    </a:lnR>
                    <a:lnB w="12700" cap="flat" cmpd="sng" algn="ctr">
                      <a:solidFill>
                        <a:schemeClr val="accent6">
                          <a:lumMod val="10000"/>
                        </a:schemeClr>
                      </a:solidFill>
                      <a:prstDash val="solid"/>
                      <a:round/>
                      <a:headEnd type="none" w="med" len="med"/>
                      <a:tailEnd type="none" w="med" len="med"/>
                    </a:lnB>
                  </a:tcPr>
                </a:tc>
                <a:extLst>
                  <a:ext uri="{0D108BD9-81ED-4DB2-BD59-A6C34878D82A}">
                    <a16:rowId xmlns:a16="http://schemas.microsoft.com/office/drawing/2014/main" val="1873921680"/>
                  </a:ext>
                </a:extLst>
              </a:tr>
            </a:tbl>
          </a:graphicData>
        </a:graphic>
      </p:graphicFrame>
      <p:graphicFrame>
        <p:nvGraphicFramePr>
          <p:cNvPr id="5" name="Table 4">
            <a:extLst>
              <a:ext uri="{FF2B5EF4-FFF2-40B4-BE49-F238E27FC236}">
                <a16:creationId xmlns:a16="http://schemas.microsoft.com/office/drawing/2014/main" id="{AB89370B-35B6-4330-3E21-9DE1622A6BC4}"/>
              </a:ext>
            </a:extLst>
          </p:cNvPr>
          <p:cNvGraphicFramePr>
            <a:graphicFrameLocks noGrp="1"/>
          </p:cNvGraphicFramePr>
          <p:nvPr>
            <p:extLst>
              <p:ext uri="{D42A27DB-BD31-4B8C-83A1-F6EECF244321}">
                <p14:modId xmlns:p14="http://schemas.microsoft.com/office/powerpoint/2010/main" val="2337631108"/>
              </p:ext>
            </p:extLst>
          </p:nvPr>
        </p:nvGraphicFramePr>
        <p:xfrm>
          <a:off x="2019297" y="4908261"/>
          <a:ext cx="7429500" cy="1010646"/>
        </p:xfrm>
        <a:graphic>
          <a:graphicData uri="http://schemas.openxmlformats.org/drawingml/2006/table">
            <a:tbl>
              <a:tblPr firstRow="1" bandRow="1">
                <a:tableStyleId>{5940675A-B579-460E-94D1-54222C63F5DA}</a:tableStyleId>
              </a:tblPr>
              <a:tblGrid>
                <a:gridCol w="1857375">
                  <a:extLst>
                    <a:ext uri="{9D8B030D-6E8A-4147-A177-3AD203B41FA5}">
                      <a16:colId xmlns:a16="http://schemas.microsoft.com/office/drawing/2014/main" val="566377198"/>
                    </a:ext>
                  </a:extLst>
                </a:gridCol>
                <a:gridCol w="1857375">
                  <a:extLst>
                    <a:ext uri="{9D8B030D-6E8A-4147-A177-3AD203B41FA5}">
                      <a16:colId xmlns:a16="http://schemas.microsoft.com/office/drawing/2014/main" val="460411394"/>
                    </a:ext>
                  </a:extLst>
                </a:gridCol>
                <a:gridCol w="1857375">
                  <a:extLst>
                    <a:ext uri="{9D8B030D-6E8A-4147-A177-3AD203B41FA5}">
                      <a16:colId xmlns:a16="http://schemas.microsoft.com/office/drawing/2014/main" val="3801498030"/>
                    </a:ext>
                  </a:extLst>
                </a:gridCol>
                <a:gridCol w="1857375">
                  <a:extLst>
                    <a:ext uri="{9D8B030D-6E8A-4147-A177-3AD203B41FA5}">
                      <a16:colId xmlns:a16="http://schemas.microsoft.com/office/drawing/2014/main" val="2184491417"/>
                    </a:ext>
                  </a:extLst>
                </a:gridCol>
              </a:tblGrid>
              <a:tr h="325418">
                <a:tc>
                  <a:txBody>
                    <a:bodyPr/>
                    <a:lstStyle/>
                    <a:p>
                      <a:r>
                        <a:rPr lang="en-US" b="1" dirty="0">
                          <a:solidFill>
                            <a:schemeClr val="accent6">
                              <a:lumMod val="10000"/>
                            </a:schemeClr>
                          </a:solidFill>
                        </a:rPr>
                        <a:t>Model</a:t>
                      </a:r>
                    </a:p>
                  </a:txBody>
                  <a:tcPr/>
                </a:tc>
                <a:tc>
                  <a:txBody>
                    <a:bodyPr/>
                    <a:lstStyle/>
                    <a:p>
                      <a:r>
                        <a:rPr lang="en-US" b="1" dirty="0">
                          <a:solidFill>
                            <a:schemeClr val="accent6">
                              <a:lumMod val="10000"/>
                            </a:schemeClr>
                          </a:solidFill>
                        </a:rPr>
                        <a:t>Attempt 1</a:t>
                      </a:r>
                    </a:p>
                  </a:txBody>
                  <a:tcPr>
                    <a:lnR w="12700" cap="flat" cmpd="sng" algn="ctr">
                      <a:solidFill>
                        <a:schemeClr val="accent6">
                          <a:lumMod val="10000"/>
                        </a:schemeClr>
                      </a:solidFill>
                      <a:prstDash val="solid"/>
                      <a:round/>
                      <a:headEnd type="none" w="med" len="med"/>
                      <a:tailEnd type="none" w="med" len="med"/>
                    </a:lnR>
                  </a:tcPr>
                </a:tc>
                <a:tc>
                  <a:txBody>
                    <a:bodyPr/>
                    <a:lstStyle/>
                    <a:p>
                      <a:r>
                        <a:rPr lang="en-US" b="1" dirty="0">
                          <a:solidFill>
                            <a:schemeClr val="accent6">
                              <a:lumMod val="10000"/>
                            </a:schemeClr>
                          </a:solidFill>
                        </a:rPr>
                        <a:t>Attempt 2</a:t>
                      </a:r>
                    </a:p>
                  </a:txBody>
                  <a:tcPr>
                    <a:lnL w="12700" cap="flat" cmpd="sng" algn="ctr">
                      <a:solidFill>
                        <a:schemeClr val="accent6">
                          <a:lumMod val="10000"/>
                        </a:schemeClr>
                      </a:solidFill>
                      <a:prstDash val="solid"/>
                      <a:round/>
                      <a:headEnd type="none" w="med" len="med"/>
                      <a:tailEnd type="none" w="med" len="med"/>
                    </a:lnL>
                    <a:lnR w="12700" cap="flat" cmpd="sng" algn="ctr">
                      <a:solidFill>
                        <a:schemeClr val="accent6">
                          <a:lumMod val="10000"/>
                        </a:schemeClr>
                      </a:solidFill>
                      <a:prstDash val="solid"/>
                      <a:round/>
                      <a:headEnd type="none" w="med" len="med"/>
                      <a:tailEnd type="none" w="med" len="med"/>
                    </a:lnR>
                    <a:lnT w="12700" cap="flat" cmpd="sng" algn="ctr">
                      <a:solidFill>
                        <a:schemeClr val="accent6">
                          <a:lumMod val="10000"/>
                        </a:schemeClr>
                      </a:solidFill>
                      <a:prstDash val="solid"/>
                      <a:round/>
                      <a:headEnd type="none" w="med" len="med"/>
                      <a:tailEnd type="none" w="med" len="med"/>
                    </a:lnT>
                    <a:lnB w="12700" cap="flat" cmpd="sng" algn="ctr">
                      <a:solidFill>
                        <a:schemeClr val="accent6">
                          <a:lumMod val="10000"/>
                        </a:schemeClr>
                      </a:solidFill>
                      <a:prstDash val="solid"/>
                      <a:round/>
                      <a:headEnd type="none" w="med" len="med"/>
                      <a:tailEnd type="none" w="med" len="med"/>
                    </a:lnB>
                  </a:tcPr>
                </a:tc>
                <a:tc>
                  <a:txBody>
                    <a:bodyPr/>
                    <a:lstStyle/>
                    <a:p>
                      <a:r>
                        <a:rPr lang="en-US" b="1" dirty="0">
                          <a:solidFill>
                            <a:schemeClr val="accent6">
                              <a:lumMod val="10000"/>
                            </a:schemeClr>
                          </a:solidFill>
                        </a:rPr>
                        <a:t>Attempt 3</a:t>
                      </a:r>
                    </a:p>
                  </a:txBody>
                  <a:tcPr>
                    <a:lnL w="12700" cap="flat" cmpd="sng" algn="ctr">
                      <a:solidFill>
                        <a:schemeClr val="accent6">
                          <a:lumMod val="10000"/>
                        </a:schemeClr>
                      </a:solidFill>
                      <a:prstDash val="solid"/>
                      <a:round/>
                      <a:headEnd type="none" w="med" len="med"/>
                      <a:tailEnd type="none" w="med" len="med"/>
                    </a:lnL>
                  </a:tcPr>
                </a:tc>
                <a:extLst>
                  <a:ext uri="{0D108BD9-81ED-4DB2-BD59-A6C34878D82A}">
                    <a16:rowId xmlns:a16="http://schemas.microsoft.com/office/drawing/2014/main" val="2488807566"/>
                  </a:ext>
                </a:extLst>
              </a:tr>
              <a:tr h="644886">
                <a:tc>
                  <a:txBody>
                    <a:bodyPr/>
                    <a:lstStyle/>
                    <a:p>
                      <a:r>
                        <a:rPr lang="en-US" dirty="0">
                          <a:solidFill>
                            <a:schemeClr val="accent6">
                              <a:lumMod val="10000"/>
                            </a:schemeClr>
                          </a:solidFill>
                        </a:rPr>
                        <a:t>Simple example</a:t>
                      </a:r>
                    </a:p>
                    <a:p>
                      <a:r>
                        <a:rPr lang="en-US" dirty="0">
                          <a:solidFill>
                            <a:schemeClr val="accent6">
                              <a:lumMod val="10000"/>
                            </a:schemeClr>
                          </a:solidFill>
                        </a:rPr>
                        <a:t>Complex example</a:t>
                      </a:r>
                    </a:p>
                  </a:txBody>
                  <a:tcPr/>
                </a:tc>
                <a:tc>
                  <a:txBody>
                    <a:bodyPr/>
                    <a:lstStyle/>
                    <a:p>
                      <a:r>
                        <a:rPr lang="en-US" dirty="0">
                          <a:solidFill>
                            <a:schemeClr val="accent6">
                              <a:lumMod val="10000"/>
                            </a:schemeClr>
                          </a:solidFill>
                        </a:rPr>
                        <a:t>21 (21%)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27 (28%)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25 (26%) (+4)</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31 (32%) (+4)</a:t>
                      </a:r>
                    </a:p>
                  </a:txBody>
                  <a:tcPr>
                    <a:lnT w="12700" cap="flat" cmpd="sng" algn="ctr">
                      <a:solidFill>
                        <a:schemeClr val="accent6">
                          <a:lumMod val="10000"/>
                        </a:schemeClr>
                      </a:solid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28 (29%) (+3)</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32 (33%) (+1)</a:t>
                      </a:r>
                    </a:p>
                  </a:txBody>
                  <a:tcPr/>
                </a:tc>
                <a:extLst>
                  <a:ext uri="{0D108BD9-81ED-4DB2-BD59-A6C34878D82A}">
                    <a16:rowId xmlns:a16="http://schemas.microsoft.com/office/drawing/2014/main" val="1873921680"/>
                  </a:ext>
                </a:extLst>
              </a:tr>
            </a:tbl>
          </a:graphicData>
        </a:graphic>
      </p:graphicFrame>
      <p:sp>
        <p:nvSpPr>
          <p:cNvPr id="6" name="TextBox 5">
            <a:extLst>
              <a:ext uri="{FF2B5EF4-FFF2-40B4-BE49-F238E27FC236}">
                <a16:creationId xmlns:a16="http://schemas.microsoft.com/office/drawing/2014/main" id="{9CA15BDC-DE8A-3F62-3562-83230D7E8E88}"/>
              </a:ext>
            </a:extLst>
          </p:cNvPr>
          <p:cNvSpPr txBox="1"/>
          <p:nvPr/>
        </p:nvSpPr>
        <p:spPr>
          <a:xfrm>
            <a:off x="4880112" y="6096001"/>
            <a:ext cx="3842655" cy="461665"/>
          </a:xfrm>
          <a:prstGeom prst="rect">
            <a:avLst/>
          </a:prstGeom>
          <a:noFill/>
        </p:spPr>
        <p:txBody>
          <a:bodyPr wrap="none" rtlCol="0">
            <a:spAutoFit/>
          </a:bodyPr>
          <a:lstStyle/>
          <a:p>
            <a:r>
              <a:rPr lang="en-US" sz="1200" dirty="0">
                <a:solidFill>
                  <a:schemeClr val="tx1">
                    <a:lumMod val="50000"/>
                  </a:schemeClr>
                </a:solidFill>
              </a:rPr>
              <a:t>Simple example: </a:t>
            </a:r>
            <a:r>
              <a:rPr lang="en-US" sz="1200" dirty="0" err="1">
                <a:solidFill>
                  <a:schemeClr val="tx1">
                    <a:lumMod val="50000"/>
                  </a:schemeClr>
                </a:solidFill>
              </a:rPr>
              <a:t>io.catenax.waste</a:t>
            </a:r>
            <a:endParaRPr lang="en-US" sz="1200" dirty="0">
              <a:solidFill>
                <a:schemeClr val="tx1">
                  <a:lumMod val="50000"/>
                </a:schemeClr>
              </a:solidFill>
            </a:endParaRPr>
          </a:p>
          <a:p>
            <a:r>
              <a:rPr lang="en-US" sz="1200" dirty="0">
                <a:solidFill>
                  <a:schemeClr val="tx1">
                    <a:lumMod val="50000"/>
                  </a:schemeClr>
                </a:solidFill>
              </a:rPr>
              <a:t>Complex example: </a:t>
            </a:r>
            <a:r>
              <a:rPr lang="en-US" sz="1200" dirty="0" err="1">
                <a:solidFill>
                  <a:schemeClr val="tx1">
                    <a:lumMod val="50000"/>
                  </a:schemeClr>
                </a:solidFill>
              </a:rPr>
              <a:t>io.catenax.secondary_material_content</a:t>
            </a:r>
            <a:endParaRPr lang="LID4096" sz="1200" dirty="0">
              <a:solidFill>
                <a:schemeClr val="tx1">
                  <a:lumMod val="50000"/>
                </a:schemeClr>
              </a:solidFill>
            </a:endParaRPr>
          </a:p>
        </p:txBody>
      </p:sp>
    </p:spTree>
    <p:extLst>
      <p:ext uri="{BB962C8B-B14F-4D97-AF65-F5344CB8AC3E}">
        <p14:creationId xmlns:p14="http://schemas.microsoft.com/office/powerpoint/2010/main" val="1650134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4961C2-9590-A202-14F3-DEAA209C05C4}"/>
              </a:ext>
            </a:extLst>
          </p:cNvPr>
          <p:cNvSpPr>
            <a:spLocks noGrp="1"/>
          </p:cNvSpPr>
          <p:nvPr>
            <p:ph idx="1"/>
          </p:nvPr>
        </p:nvSpPr>
        <p:spPr/>
        <p:txBody>
          <a:bodyPr/>
          <a:lstStyle/>
          <a:p>
            <a:r>
              <a:rPr lang="en-US" dirty="0">
                <a:solidFill>
                  <a:schemeClr val="tx1">
                    <a:lumMod val="50000"/>
                  </a:schemeClr>
                </a:solidFill>
              </a:rPr>
              <a:t>Code-based LLMs are more capable of generating valid Turtle Aspect Models. </a:t>
            </a:r>
          </a:p>
          <a:p>
            <a:r>
              <a:rPr lang="en-US" dirty="0">
                <a:solidFill>
                  <a:schemeClr val="tx1">
                    <a:lumMod val="50000"/>
                  </a:schemeClr>
                </a:solidFill>
              </a:rPr>
              <a:t>In the absence of SAMM knowledge, they generate arbitrary RDF Turtle statements, but not a valid SAMM Aspect Model.</a:t>
            </a:r>
            <a:endParaRPr lang="LID4096" dirty="0">
              <a:solidFill>
                <a:schemeClr val="tx1">
                  <a:lumMod val="50000"/>
                </a:schemeClr>
              </a:solidFill>
            </a:endParaRPr>
          </a:p>
        </p:txBody>
      </p:sp>
      <p:sp>
        <p:nvSpPr>
          <p:cNvPr id="3" name="Title 2">
            <a:extLst>
              <a:ext uri="{FF2B5EF4-FFF2-40B4-BE49-F238E27FC236}">
                <a16:creationId xmlns:a16="http://schemas.microsoft.com/office/drawing/2014/main" id="{F907532B-D3F8-5A17-4E86-72A5E202E20F}"/>
              </a:ext>
            </a:extLst>
          </p:cNvPr>
          <p:cNvSpPr>
            <a:spLocks noGrp="1"/>
          </p:cNvSpPr>
          <p:nvPr>
            <p:ph type="title"/>
          </p:nvPr>
        </p:nvSpPr>
        <p:spPr/>
        <p:txBody>
          <a:bodyPr>
            <a:normAutofit fontScale="90000"/>
          </a:bodyPr>
          <a:lstStyle/>
          <a:p>
            <a:r>
              <a:rPr lang="en-US" sz="3600" dirty="0"/>
              <a:t>Experiment 2: Comparison of Llama3.1-8b, Qwen2.5-Coder-7b,</a:t>
            </a:r>
            <a:br>
              <a:rPr lang="en-US" sz="3600" dirty="0"/>
            </a:br>
            <a:r>
              <a:rPr lang="en-US" sz="3600" dirty="0"/>
              <a:t>Llama3.2-3b, and CodeLlama-7b without Fine-Tuning </a:t>
            </a:r>
            <a:endParaRPr lang="LID4096" dirty="0"/>
          </a:p>
        </p:txBody>
      </p:sp>
      <p:pic>
        <p:nvPicPr>
          <p:cNvPr id="5" name="Picture 4">
            <a:extLst>
              <a:ext uri="{FF2B5EF4-FFF2-40B4-BE49-F238E27FC236}">
                <a16:creationId xmlns:a16="http://schemas.microsoft.com/office/drawing/2014/main" id="{89DFD71C-F311-A905-10FD-E2DD7F894367}"/>
              </a:ext>
            </a:extLst>
          </p:cNvPr>
          <p:cNvPicPr>
            <a:picLocks noChangeAspect="1"/>
          </p:cNvPicPr>
          <p:nvPr/>
        </p:nvPicPr>
        <p:blipFill>
          <a:blip r:embed="rId2"/>
          <a:srcRect b="12466"/>
          <a:stretch/>
        </p:blipFill>
        <p:spPr>
          <a:xfrm>
            <a:off x="443453" y="3098800"/>
            <a:ext cx="11305093" cy="2630668"/>
          </a:xfrm>
          <a:prstGeom prst="rect">
            <a:avLst/>
          </a:prstGeom>
        </p:spPr>
      </p:pic>
    </p:spTree>
    <p:extLst>
      <p:ext uri="{BB962C8B-B14F-4D97-AF65-F5344CB8AC3E}">
        <p14:creationId xmlns:p14="http://schemas.microsoft.com/office/powerpoint/2010/main" val="207090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B38055-343B-D87F-222A-506A4AAA511D}"/>
              </a:ext>
            </a:extLst>
          </p:cNvPr>
          <p:cNvSpPr>
            <a:spLocks noGrp="1"/>
          </p:cNvSpPr>
          <p:nvPr>
            <p:ph idx="1"/>
          </p:nvPr>
        </p:nvSpPr>
        <p:spPr/>
        <p:txBody>
          <a:bodyPr/>
          <a:lstStyle/>
          <a:p>
            <a:r>
              <a:rPr lang="en-US" dirty="0">
                <a:solidFill>
                  <a:schemeClr val="tx1">
                    <a:lumMod val="50000"/>
                  </a:schemeClr>
                </a:solidFill>
              </a:rPr>
              <a:t>Two-shot prompting improves the performance of the base LLM compared to one-shot.</a:t>
            </a:r>
            <a:endParaRPr lang="LID4096" dirty="0">
              <a:solidFill>
                <a:schemeClr val="tx1">
                  <a:lumMod val="50000"/>
                </a:schemeClr>
              </a:solidFill>
            </a:endParaRPr>
          </a:p>
        </p:txBody>
      </p:sp>
      <p:sp>
        <p:nvSpPr>
          <p:cNvPr id="3" name="Title 2">
            <a:extLst>
              <a:ext uri="{FF2B5EF4-FFF2-40B4-BE49-F238E27FC236}">
                <a16:creationId xmlns:a16="http://schemas.microsoft.com/office/drawing/2014/main" id="{BC0366ED-76FF-E16E-6D04-97AF637BDC61}"/>
              </a:ext>
            </a:extLst>
          </p:cNvPr>
          <p:cNvSpPr>
            <a:spLocks noGrp="1"/>
          </p:cNvSpPr>
          <p:nvPr>
            <p:ph type="title"/>
          </p:nvPr>
        </p:nvSpPr>
        <p:spPr/>
        <p:txBody>
          <a:bodyPr>
            <a:normAutofit/>
          </a:bodyPr>
          <a:lstStyle/>
          <a:p>
            <a:r>
              <a:rPr lang="en-GB" dirty="0"/>
              <a:t>Experiment 3: Effect of More Shots on Qwen2.5-coder-7b and Llama3.1-8b</a:t>
            </a:r>
            <a:endParaRPr lang="LID4096" dirty="0"/>
          </a:p>
        </p:txBody>
      </p:sp>
      <p:pic>
        <p:nvPicPr>
          <p:cNvPr id="5" name="Picture 4">
            <a:extLst>
              <a:ext uri="{FF2B5EF4-FFF2-40B4-BE49-F238E27FC236}">
                <a16:creationId xmlns:a16="http://schemas.microsoft.com/office/drawing/2014/main" id="{6E5FA477-7DB6-6D36-A53F-8F0BF0350F82}"/>
              </a:ext>
            </a:extLst>
          </p:cNvPr>
          <p:cNvPicPr>
            <a:picLocks noChangeAspect="1"/>
          </p:cNvPicPr>
          <p:nvPr/>
        </p:nvPicPr>
        <p:blipFill rotWithShape="1">
          <a:blip r:embed="rId2"/>
          <a:srcRect l="6139" r="8377" b="11207"/>
          <a:stretch/>
        </p:blipFill>
        <p:spPr>
          <a:xfrm>
            <a:off x="604838" y="2628900"/>
            <a:ext cx="10553158" cy="2708275"/>
          </a:xfrm>
          <a:prstGeom prst="rect">
            <a:avLst/>
          </a:prstGeom>
        </p:spPr>
      </p:pic>
    </p:spTree>
    <p:extLst>
      <p:ext uri="{BB962C8B-B14F-4D97-AF65-F5344CB8AC3E}">
        <p14:creationId xmlns:p14="http://schemas.microsoft.com/office/powerpoint/2010/main" val="360743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87AC1B-04B2-BF64-04B4-3D0C157DD8E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AA4260-99AF-A824-FEE2-16EE50DD1BED}"/>
              </a:ext>
            </a:extLst>
          </p:cNvPr>
          <p:cNvSpPr>
            <a:spLocks noGrp="1"/>
          </p:cNvSpPr>
          <p:nvPr>
            <p:ph idx="1"/>
          </p:nvPr>
        </p:nvSpPr>
        <p:spPr/>
        <p:txBody>
          <a:bodyPr/>
          <a:lstStyle/>
          <a:p>
            <a:r>
              <a:rPr lang="en-US" dirty="0">
                <a:solidFill>
                  <a:schemeClr val="tx1">
                    <a:lumMod val="50000"/>
                  </a:schemeClr>
                </a:solidFill>
              </a:rPr>
              <a:t>Code-based models are more capable of generating valid Turtle models. </a:t>
            </a:r>
          </a:p>
          <a:p>
            <a:r>
              <a:rPr lang="en-US" dirty="0">
                <a:solidFill>
                  <a:schemeClr val="tx1">
                    <a:lumMod val="50000"/>
                  </a:schemeClr>
                </a:solidFill>
              </a:rPr>
              <a:t>Two-shot prompting improves the performance of the base LLM compared to one-shot.</a:t>
            </a:r>
            <a:endParaRPr lang="LID4096" dirty="0">
              <a:solidFill>
                <a:schemeClr val="tx1">
                  <a:lumMod val="50000"/>
                </a:schemeClr>
              </a:solidFill>
            </a:endParaRPr>
          </a:p>
        </p:txBody>
      </p:sp>
      <p:sp>
        <p:nvSpPr>
          <p:cNvPr id="3" name="Title 2">
            <a:extLst>
              <a:ext uri="{FF2B5EF4-FFF2-40B4-BE49-F238E27FC236}">
                <a16:creationId xmlns:a16="http://schemas.microsoft.com/office/drawing/2014/main" id="{66AA0808-66BF-6A63-695E-CB7E4B764146}"/>
              </a:ext>
            </a:extLst>
          </p:cNvPr>
          <p:cNvSpPr>
            <a:spLocks noGrp="1"/>
          </p:cNvSpPr>
          <p:nvPr>
            <p:ph type="title"/>
          </p:nvPr>
        </p:nvSpPr>
        <p:spPr/>
        <p:txBody>
          <a:bodyPr>
            <a:normAutofit/>
          </a:bodyPr>
          <a:lstStyle/>
          <a:p>
            <a:r>
              <a:rPr lang="en-GB" dirty="0"/>
              <a:t>Experiment 3: Effect of More Shots on Qwen2.5-coder-7b and Llama3.1-8b</a:t>
            </a:r>
            <a:endParaRPr lang="LID4096" dirty="0"/>
          </a:p>
        </p:txBody>
      </p:sp>
      <p:graphicFrame>
        <p:nvGraphicFramePr>
          <p:cNvPr id="6" name="Table 5">
            <a:extLst>
              <a:ext uri="{FF2B5EF4-FFF2-40B4-BE49-F238E27FC236}">
                <a16:creationId xmlns:a16="http://schemas.microsoft.com/office/drawing/2014/main" id="{1A622399-FB1F-E89F-0069-131B87F9BC39}"/>
              </a:ext>
            </a:extLst>
          </p:cNvPr>
          <p:cNvGraphicFramePr>
            <a:graphicFrameLocks noGrp="1"/>
          </p:cNvGraphicFramePr>
          <p:nvPr>
            <p:extLst>
              <p:ext uri="{D42A27DB-BD31-4B8C-83A1-F6EECF244321}">
                <p14:modId xmlns:p14="http://schemas.microsoft.com/office/powerpoint/2010/main" val="1070762171"/>
              </p:ext>
            </p:extLst>
          </p:nvPr>
        </p:nvGraphicFramePr>
        <p:xfrm>
          <a:off x="1848845" y="2567917"/>
          <a:ext cx="8494309" cy="3657600"/>
        </p:xfrm>
        <a:graphic>
          <a:graphicData uri="http://schemas.openxmlformats.org/drawingml/2006/table">
            <a:tbl>
              <a:tblPr firstRow="1" bandRow="1">
                <a:tableStyleId>{5940675A-B579-460E-94D1-54222C63F5DA}</a:tableStyleId>
              </a:tblPr>
              <a:tblGrid>
                <a:gridCol w="4105189">
                  <a:extLst>
                    <a:ext uri="{9D8B030D-6E8A-4147-A177-3AD203B41FA5}">
                      <a16:colId xmlns:a16="http://schemas.microsoft.com/office/drawing/2014/main" val="566377198"/>
                    </a:ext>
                  </a:extLst>
                </a:gridCol>
                <a:gridCol w="1463040">
                  <a:extLst>
                    <a:ext uri="{9D8B030D-6E8A-4147-A177-3AD203B41FA5}">
                      <a16:colId xmlns:a16="http://schemas.microsoft.com/office/drawing/2014/main" val="460411394"/>
                    </a:ext>
                  </a:extLst>
                </a:gridCol>
                <a:gridCol w="1463040">
                  <a:extLst>
                    <a:ext uri="{9D8B030D-6E8A-4147-A177-3AD203B41FA5}">
                      <a16:colId xmlns:a16="http://schemas.microsoft.com/office/drawing/2014/main" val="3801498030"/>
                    </a:ext>
                  </a:extLst>
                </a:gridCol>
                <a:gridCol w="1463040">
                  <a:extLst>
                    <a:ext uri="{9D8B030D-6E8A-4147-A177-3AD203B41FA5}">
                      <a16:colId xmlns:a16="http://schemas.microsoft.com/office/drawing/2014/main" val="2184491417"/>
                    </a:ext>
                  </a:extLst>
                </a:gridCol>
              </a:tblGrid>
              <a:tr h="312204">
                <a:tc>
                  <a:txBody>
                    <a:bodyPr/>
                    <a:lstStyle/>
                    <a:p>
                      <a:r>
                        <a:rPr lang="en-US" b="1" dirty="0">
                          <a:solidFill>
                            <a:schemeClr val="accent6">
                              <a:lumMod val="10000"/>
                            </a:schemeClr>
                          </a:solidFill>
                        </a:rPr>
                        <a:t>Model</a:t>
                      </a:r>
                    </a:p>
                  </a:txBody>
                  <a:tcPr>
                    <a:lnL w="12700" cap="flat" cmpd="sng" algn="ctr">
                      <a:solidFill>
                        <a:schemeClr val="accent6">
                          <a:lumMod val="10000"/>
                        </a:schemeClr>
                      </a:solidFill>
                      <a:prstDash val="solid"/>
                      <a:round/>
                      <a:headEnd type="none" w="med" len="med"/>
                      <a:tailEnd type="none" w="med" len="med"/>
                    </a:lnL>
                    <a:lnT w="12700" cap="flat" cmpd="sng" algn="ctr">
                      <a:solidFill>
                        <a:schemeClr val="accent6">
                          <a:lumMod val="10000"/>
                        </a:schemeClr>
                      </a:solidFill>
                      <a:prstDash val="solid"/>
                      <a:round/>
                      <a:headEnd type="none" w="med" len="med"/>
                      <a:tailEnd type="none" w="med" len="med"/>
                    </a:lnT>
                  </a:tcPr>
                </a:tc>
                <a:tc>
                  <a:txBody>
                    <a:bodyPr/>
                    <a:lstStyle/>
                    <a:p>
                      <a:r>
                        <a:rPr lang="en-US" b="1" dirty="0">
                          <a:solidFill>
                            <a:schemeClr val="accent6">
                              <a:lumMod val="10000"/>
                            </a:schemeClr>
                          </a:solidFill>
                        </a:rPr>
                        <a:t>Valid Turtle</a:t>
                      </a:r>
                    </a:p>
                  </a:txBody>
                  <a:tcPr>
                    <a:lnT w="12700" cap="flat" cmpd="sng" algn="ctr">
                      <a:solidFill>
                        <a:schemeClr val="accent6">
                          <a:lumMod val="10000"/>
                        </a:schemeClr>
                      </a:solidFill>
                      <a:prstDash val="solid"/>
                      <a:round/>
                      <a:headEnd type="none" w="med" len="med"/>
                      <a:tailEnd type="none" w="med" len="med"/>
                    </a:lnT>
                  </a:tcPr>
                </a:tc>
                <a:tc>
                  <a:txBody>
                    <a:bodyPr/>
                    <a:lstStyle/>
                    <a:p>
                      <a:r>
                        <a:rPr lang="en-US" b="1" dirty="0">
                          <a:solidFill>
                            <a:schemeClr val="accent6">
                              <a:lumMod val="10000"/>
                            </a:schemeClr>
                          </a:solidFill>
                        </a:rPr>
                        <a:t>Valid SAMM</a:t>
                      </a:r>
                    </a:p>
                  </a:txBody>
                  <a:tcPr>
                    <a:lnT w="12700" cap="flat" cmpd="sng" algn="ctr">
                      <a:solidFill>
                        <a:schemeClr val="accent6">
                          <a:lumMod val="10000"/>
                        </a:schemeClr>
                      </a:solidFill>
                      <a:prstDash val="solid"/>
                      <a:round/>
                      <a:headEnd type="none" w="med" len="med"/>
                      <a:tailEnd type="none" w="med" len="med"/>
                    </a:lnT>
                  </a:tcPr>
                </a:tc>
                <a:tc>
                  <a:txBody>
                    <a:bodyPr/>
                    <a:lstStyle/>
                    <a:p>
                      <a:r>
                        <a:rPr lang="en-US" b="1" dirty="0">
                          <a:solidFill>
                            <a:schemeClr val="accent6">
                              <a:lumMod val="10000"/>
                            </a:schemeClr>
                          </a:solidFill>
                        </a:rPr>
                        <a:t>Correct</a:t>
                      </a:r>
                    </a:p>
                  </a:txBody>
                  <a:tcPr>
                    <a:lnR w="12700" cap="flat" cmpd="sng" algn="ctr">
                      <a:solidFill>
                        <a:schemeClr val="accent6">
                          <a:lumMod val="10000"/>
                        </a:schemeClr>
                      </a:solidFill>
                      <a:prstDash val="solid"/>
                      <a:round/>
                      <a:headEnd type="none" w="med" len="med"/>
                      <a:tailEnd type="none" w="med" len="med"/>
                    </a:lnR>
                    <a:lnT w="12700" cap="flat" cmpd="sng" algn="ctr">
                      <a:solidFill>
                        <a:schemeClr val="accent6">
                          <a:lumMod val="10000"/>
                        </a:schemeClr>
                      </a:solidFill>
                      <a:prstDash val="solid"/>
                      <a:round/>
                      <a:headEnd type="none" w="med" len="med"/>
                      <a:tailEnd type="none" w="med" len="med"/>
                    </a:lnT>
                  </a:tcPr>
                </a:tc>
                <a:extLst>
                  <a:ext uri="{0D108BD9-81ED-4DB2-BD59-A6C34878D82A}">
                    <a16:rowId xmlns:a16="http://schemas.microsoft.com/office/drawing/2014/main" val="2488807566"/>
                  </a:ext>
                </a:extLst>
              </a:tr>
              <a:tr h="548640">
                <a:tc>
                  <a:txBody>
                    <a:bodyPr/>
                    <a:lstStyle/>
                    <a:p>
                      <a:pPr>
                        <a:lnSpc>
                          <a:spcPct val="100000"/>
                        </a:lnSpc>
                      </a:pPr>
                      <a:r>
                        <a:rPr lang="en-US" dirty="0">
                          <a:solidFill>
                            <a:schemeClr val="accent6">
                              <a:lumMod val="10000"/>
                            </a:schemeClr>
                          </a:solidFill>
                        </a:rPr>
                        <a:t>Qwen2.5-Coder 7B (two-shot)</a:t>
                      </a:r>
                    </a:p>
                  </a:txBody>
                  <a:tcPr>
                    <a:lnL w="12700" cap="flat" cmpd="sng" algn="ctr">
                      <a:solidFill>
                        <a:schemeClr val="accent6">
                          <a:lumMod val="10000"/>
                        </a:schemeClr>
                      </a:solidFill>
                      <a:prstDash val="solid"/>
                      <a:round/>
                      <a:headEnd type="none" w="med" len="med"/>
                      <a:tailEnd type="none" w="med" len="med"/>
                    </a:lnL>
                  </a:tcPr>
                </a:tc>
                <a:tc>
                  <a:txBody>
                    <a:bodyPr/>
                    <a:lstStyle/>
                    <a:p>
                      <a:pPr>
                        <a:lnSpc>
                          <a:spcPct val="100000"/>
                        </a:lnSpc>
                      </a:pPr>
                      <a:r>
                        <a:rPr lang="en-US" dirty="0">
                          <a:solidFill>
                            <a:schemeClr val="accent6">
                              <a:lumMod val="10000"/>
                            </a:schemeClr>
                          </a:solidFill>
                        </a:rPr>
                        <a:t>38 (39%)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12 (12%)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3 (3%)</a:t>
                      </a:r>
                    </a:p>
                  </a:txBody>
                  <a:tcPr>
                    <a:lnR w="12700" cap="flat" cmpd="sng" algn="ctr">
                      <a:solidFill>
                        <a:schemeClr val="accent6">
                          <a:lumMod val="10000"/>
                        </a:schemeClr>
                      </a:solidFill>
                      <a:prstDash val="solid"/>
                      <a:round/>
                      <a:headEnd type="none" w="med" len="med"/>
                      <a:tailEnd type="none" w="med" len="med"/>
                    </a:lnR>
                  </a:tcPr>
                </a:tc>
                <a:extLst>
                  <a:ext uri="{0D108BD9-81ED-4DB2-BD59-A6C34878D82A}">
                    <a16:rowId xmlns:a16="http://schemas.microsoft.com/office/drawing/2014/main" val="1873921680"/>
                  </a:ext>
                </a:extLst>
              </a:tr>
              <a:tr h="5486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Llama 3.1 8B (two-shot)</a:t>
                      </a:r>
                    </a:p>
                  </a:txBody>
                  <a:tcPr>
                    <a:lnL w="12700" cap="flat" cmpd="sng" algn="ctr">
                      <a:solidFill>
                        <a:schemeClr val="accent6">
                          <a:lumMod val="10000"/>
                        </a:schemeClr>
                      </a:solidFill>
                      <a:prstDash val="solid"/>
                      <a:round/>
                      <a:headEnd type="none" w="med" len="med"/>
                      <a:tailEnd type="none" w="med" len="med"/>
                    </a:ln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24 (25%)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4 (4%)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0</a:t>
                      </a:r>
                    </a:p>
                  </a:txBody>
                  <a:tcPr>
                    <a:lnR w="12700" cap="flat" cmpd="sng" algn="ctr">
                      <a:solidFill>
                        <a:schemeClr val="accent6">
                          <a:lumMod val="10000"/>
                        </a:schemeClr>
                      </a:solidFill>
                      <a:prstDash val="solid"/>
                      <a:round/>
                      <a:headEnd type="none" w="med" len="med"/>
                      <a:tailEnd type="none" w="med" len="med"/>
                    </a:lnR>
                  </a:tcPr>
                </a:tc>
                <a:extLst>
                  <a:ext uri="{0D108BD9-81ED-4DB2-BD59-A6C34878D82A}">
                    <a16:rowId xmlns:a16="http://schemas.microsoft.com/office/drawing/2014/main" val="2588011614"/>
                  </a:ext>
                </a:extLst>
              </a:tr>
              <a:tr h="5486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Qwen2.5-Coder 7B (one-shot)</a:t>
                      </a:r>
                    </a:p>
                  </a:txBody>
                  <a:tcPr>
                    <a:lnL w="12700" cap="flat" cmpd="sng" algn="ctr">
                      <a:solidFill>
                        <a:schemeClr val="accent6">
                          <a:lumMod val="10000"/>
                        </a:schemeClr>
                      </a:solidFill>
                      <a:prstDash val="solid"/>
                      <a:round/>
                      <a:headEnd type="none" w="med" len="med"/>
                      <a:tailEnd type="none" w="med" len="med"/>
                    </a:ln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39 (40%)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0</a:t>
                      </a:r>
                    </a:p>
                  </a:txBody>
                  <a:tcPr>
                    <a:lnR w="12700" cap="flat" cmpd="sng" algn="ctr">
                      <a:solidFill>
                        <a:schemeClr val="accent6">
                          <a:lumMod val="10000"/>
                        </a:schemeClr>
                      </a:solidFill>
                      <a:prstDash val="solid"/>
                      <a:round/>
                      <a:headEnd type="none" w="med" len="med"/>
                      <a:tailEnd type="none" w="med" len="med"/>
                    </a:lnR>
                  </a:tcPr>
                </a:tc>
                <a:extLst>
                  <a:ext uri="{0D108BD9-81ED-4DB2-BD59-A6C34878D82A}">
                    <a16:rowId xmlns:a16="http://schemas.microsoft.com/office/drawing/2014/main" val="1616596500"/>
                  </a:ext>
                </a:extLst>
              </a:tr>
              <a:tr h="5486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solidFill>
                            <a:schemeClr val="accent6">
                              <a:lumMod val="10000"/>
                            </a:schemeClr>
                          </a:solidFill>
                        </a:rPr>
                        <a:t>CodeLlama</a:t>
                      </a:r>
                      <a:r>
                        <a:rPr lang="en-US" dirty="0">
                          <a:solidFill>
                            <a:schemeClr val="accent6">
                              <a:lumMod val="10000"/>
                            </a:schemeClr>
                          </a:solidFill>
                        </a:rPr>
                        <a:t> 7B (one-shot)</a:t>
                      </a:r>
                    </a:p>
                  </a:txBody>
                  <a:tcPr>
                    <a:lnL w="12700" cap="flat" cmpd="sng" algn="ctr">
                      <a:solidFill>
                        <a:schemeClr val="accent6">
                          <a:lumMod val="10000"/>
                        </a:schemeClr>
                      </a:solidFill>
                      <a:prstDash val="solid"/>
                      <a:round/>
                      <a:headEnd type="none" w="med" len="med"/>
                      <a:tailEnd type="none" w="med" len="med"/>
                    </a:ln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31 (32%)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0</a:t>
                      </a:r>
                    </a:p>
                  </a:txBody>
                  <a:tcPr>
                    <a:lnR w="12700" cap="flat" cmpd="sng" algn="ctr">
                      <a:solidFill>
                        <a:schemeClr val="accent6">
                          <a:lumMod val="10000"/>
                        </a:schemeClr>
                      </a:solidFill>
                      <a:prstDash val="solid"/>
                      <a:round/>
                      <a:headEnd type="none" w="med" len="med"/>
                      <a:tailEnd type="none" w="med" len="med"/>
                    </a:lnR>
                  </a:tcPr>
                </a:tc>
                <a:extLst>
                  <a:ext uri="{0D108BD9-81ED-4DB2-BD59-A6C34878D82A}">
                    <a16:rowId xmlns:a16="http://schemas.microsoft.com/office/drawing/2014/main" val="1965258981"/>
                  </a:ext>
                </a:extLst>
              </a:tr>
              <a:tr h="5486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Llama 3.1 8B (one-shot)</a:t>
                      </a:r>
                    </a:p>
                  </a:txBody>
                  <a:tcPr>
                    <a:lnL w="12700" cap="flat" cmpd="sng" algn="ctr">
                      <a:solidFill>
                        <a:schemeClr val="accent6">
                          <a:lumMod val="10000"/>
                        </a:schemeClr>
                      </a:solidFill>
                      <a:prstDash val="solid"/>
                      <a:round/>
                      <a:headEnd type="none" w="med" len="med"/>
                      <a:tailEnd type="none" w="med" len="med"/>
                    </a:ln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29 (30%)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0</a:t>
                      </a:r>
                    </a:p>
                  </a:txBody>
                  <a:tcPr>
                    <a:lnR w="12700" cap="flat" cmpd="sng" algn="ctr">
                      <a:solidFill>
                        <a:schemeClr val="accent6">
                          <a:lumMod val="10000"/>
                        </a:schemeClr>
                      </a:solidFill>
                      <a:prstDash val="solid"/>
                      <a:round/>
                      <a:headEnd type="none" w="med" len="med"/>
                      <a:tailEnd type="none" w="med" len="med"/>
                    </a:lnR>
                  </a:tcPr>
                </a:tc>
                <a:extLst>
                  <a:ext uri="{0D108BD9-81ED-4DB2-BD59-A6C34878D82A}">
                    <a16:rowId xmlns:a16="http://schemas.microsoft.com/office/drawing/2014/main" val="3487506938"/>
                  </a:ext>
                </a:extLst>
              </a:tr>
              <a:tr h="5486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Llama 3.2 3B (one-shot)</a:t>
                      </a:r>
                    </a:p>
                  </a:txBody>
                  <a:tcPr>
                    <a:lnL w="12700" cap="flat" cmpd="sng" algn="ctr">
                      <a:solidFill>
                        <a:schemeClr val="accent6">
                          <a:lumMod val="10000"/>
                        </a:schemeClr>
                      </a:solidFill>
                      <a:prstDash val="solid"/>
                      <a:round/>
                      <a:headEnd type="none" w="med" len="med"/>
                      <a:tailEnd type="none" w="med" len="med"/>
                    </a:ln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5 (5%)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accent6">
                              <a:lumMod val="10000"/>
                            </a:schemeClr>
                          </a:solidFill>
                        </a:rPr>
                        <a:t>0</a:t>
                      </a:r>
                    </a:p>
                  </a:txBody>
                  <a:tcPr>
                    <a:lnR w="12700" cap="flat" cmpd="sng" algn="ctr">
                      <a:solidFill>
                        <a:schemeClr val="accent6">
                          <a:lumMod val="10000"/>
                        </a:schemeClr>
                      </a:solidFill>
                      <a:prstDash val="solid"/>
                      <a:round/>
                      <a:headEnd type="none" w="med" len="med"/>
                      <a:tailEnd type="none" w="med" len="med"/>
                    </a:lnR>
                  </a:tcPr>
                </a:tc>
                <a:extLst>
                  <a:ext uri="{0D108BD9-81ED-4DB2-BD59-A6C34878D82A}">
                    <a16:rowId xmlns:a16="http://schemas.microsoft.com/office/drawing/2014/main" val="2678288500"/>
                  </a:ext>
                </a:extLst>
              </a:tr>
            </a:tbl>
          </a:graphicData>
        </a:graphic>
      </p:graphicFrame>
    </p:spTree>
    <p:extLst>
      <p:ext uri="{BB962C8B-B14F-4D97-AF65-F5344CB8AC3E}">
        <p14:creationId xmlns:p14="http://schemas.microsoft.com/office/powerpoint/2010/main" val="490398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C6464D-CD84-3265-076B-E1B5B2AE0A61}"/>
              </a:ext>
            </a:extLst>
          </p:cNvPr>
          <p:cNvSpPr>
            <a:spLocks noGrp="1"/>
          </p:cNvSpPr>
          <p:nvPr>
            <p:ph idx="1"/>
          </p:nvPr>
        </p:nvSpPr>
        <p:spPr>
          <a:xfrm>
            <a:off x="608013" y="1520825"/>
            <a:ext cx="4970984" cy="4575175"/>
          </a:xfrm>
        </p:spPr>
        <p:txBody>
          <a:bodyPr>
            <a:normAutofit/>
          </a:bodyPr>
          <a:lstStyle/>
          <a:p>
            <a:r>
              <a:rPr lang="en-US" sz="2300" dirty="0">
                <a:solidFill>
                  <a:schemeClr val="tx1">
                    <a:lumMod val="50000"/>
                  </a:schemeClr>
                </a:solidFill>
              </a:rPr>
              <a:t>The augmented dataset improved results by 3% (one-shot) but doubled the training cost.</a:t>
            </a:r>
          </a:p>
          <a:p>
            <a:r>
              <a:rPr lang="en-US" sz="2300" dirty="0">
                <a:solidFill>
                  <a:schemeClr val="tx1">
                    <a:lumMod val="50000"/>
                  </a:schemeClr>
                </a:solidFill>
              </a:rPr>
              <a:t>Our data augmentation introduces minimal variations with simplifying the model, this does not teach new concepts to the LLM. </a:t>
            </a:r>
            <a:endParaRPr lang="LID4096" sz="2300" dirty="0">
              <a:solidFill>
                <a:schemeClr val="tx1">
                  <a:lumMod val="50000"/>
                </a:schemeClr>
              </a:solidFill>
            </a:endParaRPr>
          </a:p>
        </p:txBody>
      </p:sp>
      <p:sp>
        <p:nvSpPr>
          <p:cNvPr id="3" name="Title 2">
            <a:extLst>
              <a:ext uri="{FF2B5EF4-FFF2-40B4-BE49-F238E27FC236}">
                <a16:creationId xmlns:a16="http://schemas.microsoft.com/office/drawing/2014/main" id="{44483ADE-2D36-49AF-F88E-9930F82AC216}"/>
              </a:ext>
            </a:extLst>
          </p:cNvPr>
          <p:cNvSpPr>
            <a:spLocks noGrp="1"/>
          </p:cNvSpPr>
          <p:nvPr>
            <p:ph type="title"/>
          </p:nvPr>
        </p:nvSpPr>
        <p:spPr/>
        <p:txBody>
          <a:bodyPr/>
          <a:lstStyle/>
          <a:p>
            <a:r>
              <a:rPr lang="en-GB" dirty="0"/>
              <a:t>Experiment 4: Comparison of GPT-4o-mini Base, Fine-Tuned on Original Data, and Fine-Tuned on Augmented Data</a:t>
            </a:r>
            <a:endParaRPr lang="LID4096" dirty="0"/>
          </a:p>
        </p:txBody>
      </p:sp>
      <p:pic>
        <p:nvPicPr>
          <p:cNvPr id="11" name="Picture 10" descr="A graph showing different colors of a bar&#10;&#10;Description automatically generated with medium confidence">
            <a:extLst>
              <a:ext uri="{FF2B5EF4-FFF2-40B4-BE49-F238E27FC236}">
                <a16:creationId xmlns:a16="http://schemas.microsoft.com/office/drawing/2014/main" id="{C9D9362D-1612-AF31-A31E-6FB919AAAA60}"/>
              </a:ext>
            </a:extLst>
          </p:cNvPr>
          <p:cNvPicPr>
            <a:picLocks noChangeAspect="1"/>
          </p:cNvPicPr>
          <p:nvPr/>
        </p:nvPicPr>
        <p:blipFill>
          <a:blip r:embed="rId3"/>
          <a:srcRect r="4824"/>
          <a:stretch/>
        </p:blipFill>
        <p:spPr>
          <a:xfrm>
            <a:off x="5729468" y="1520825"/>
            <a:ext cx="6462532" cy="3951102"/>
          </a:xfrm>
          <a:prstGeom prst="rect">
            <a:avLst/>
          </a:prstGeom>
        </p:spPr>
      </p:pic>
      <p:pic>
        <p:nvPicPr>
          <p:cNvPr id="6" name="Picture 5">
            <a:extLst>
              <a:ext uri="{FF2B5EF4-FFF2-40B4-BE49-F238E27FC236}">
                <a16:creationId xmlns:a16="http://schemas.microsoft.com/office/drawing/2014/main" id="{927A58E6-34E2-6412-B53C-AA06E670FEF4}"/>
              </a:ext>
            </a:extLst>
          </p:cNvPr>
          <p:cNvPicPr>
            <a:picLocks noChangeAspect="1"/>
          </p:cNvPicPr>
          <p:nvPr/>
        </p:nvPicPr>
        <p:blipFill rotWithShape="1">
          <a:blip r:embed="rId4"/>
          <a:srcRect b="8945"/>
          <a:stretch/>
        </p:blipFill>
        <p:spPr>
          <a:xfrm>
            <a:off x="0" y="4236773"/>
            <a:ext cx="5958167" cy="2200803"/>
          </a:xfrm>
          <a:prstGeom prst="rect">
            <a:avLst/>
          </a:prstGeom>
        </p:spPr>
      </p:pic>
    </p:spTree>
    <p:extLst>
      <p:ext uri="{BB962C8B-B14F-4D97-AF65-F5344CB8AC3E}">
        <p14:creationId xmlns:p14="http://schemas.microsoft.com/office/powerpoint/2010/main" val="2136866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DE118B3-DED8-0D46-DB1D-EF2B5C0A98F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AE7D91-3DB8-1396-7ECC-658F636A51CF}"/>
              </a:ext>
            </a:extLst>
          </p:cNvPr>
          <p:cNvSpPr>
            <a:spLocks noGrp="1"/>
          </p:cNvSpPr>
          <p:nvPr>
            <p:ph idx="1"/>
          </p:nvPr>
        </p:nvSpPr>
        <p:spPr/>
        <p:txBody>
          <a:bodyPr/>
          <a:lstStyle/>
          <a:p>
            <a:r>
              <a:rPr lang="en-US" dirty="0">
                <a:solidFill>
                  <a:schemeClr val="tx1">
                    <a:lumMod val="50000"/>
                  </a:schemeClr>
                </a:solidFill>
              </a:rPr>
              <a:t>The augmented dataset improved results by 3% (one-shot) but doubled the training cost.</a:t>
            </a:r>
          </a:p>
          <a:p>
            <a:r>
              <a:rPr lang="en-US" dirty="0">
                <a:solidFill>
                  <a:schemeClr val="tx1">
                    <a:lumMod val="50000"/>
                  </a:schemeClr>
                </a:solidFill>
              </a:rPr>
              <a:t>Our data augmentation introduces minimal variations with simplifying the model, this does not teach new concepts to the LLM. </a:t>
            </a:r>
            <a:endParaRPr lang="LID4096" dirty="0">
              <a:solidFill>
                <a:schemeClr val="tx1">
                  <a:lumMod val="50000"/>
                </a:schemeClr>
              </a:solidFill>
            </a:endParaRPr>
          </a:p>
        </p:txBody>
      </p:sp>
      <p:sp>
        <p:nvSpPr>
          <p:cNvPr id="3" name="Title 2">
            <a:extLst>
              <a:ext uri="{FF2B5EF4-FFF2-40B4-BE49-F238E27FC236}">
                <a16:creationId xmlns:a16="http://schemas.microsoft.com/office/drawing/2014/main" id="{7E9E52B8-AA55-5963-453A-0BABA89BA50D}"/>
              </a:ext>
            </a:extLst>
          </p:cNvPr>
          <p:cNvSpPr>
            <a:spLocks noGrp="1"/>
          </p:cNvSpPr>
          <p:nvPr>
            <p:ph type="title"/>
          </p:nvPr>
        </p:nvSpPr>
        <p:spPr/>
        <p:txBody>
          <a:bodyPr/>
          <a:lstStyle/>
          <a:p>
            <a:r>
              <a:rPr lang="en-GB" dirty="0"/>
              <a:t>Experiment 4: Comparison of GPT-4o-mini Base, Fine-Tuned on Original Data, and Fine-Tuned on Augmented Data</a:t>
            </a:r>
            <a:endParaRPr lang="LID4096" dirty="0"/>
          </a:p>
        </p:txBody>
      </p:sp>
      <p:pic>
        <p:nvPicPr>
          <p:cNvPr id="8" name="Picture 7">
            <a:extLst>
              <a:ext uri="{FF2B5EF4-FFF2-40B4-BE49-F238E27FC236}">
                <a16:creationId xmlns:a16="http://schemas.microsoft.com/office/drawing/2014/main" id="{96657376-A88A-37E1-9B09-B63F4DFBA1FF}"/>
              </a:ext>
            </a:extLst>
          </p:cNvPr>
          <p:cNvPicPr>
            <a:picLocks noChangeAspect="1"/>
          </p:cNvPicPr>
          <p:nvPr/>
        </p:nvPicPr>
        <p:blipFill rotWithShape="1">
          <a:blip r:embed="rId3"/>
          <a:srcRect b="8945"/>
          <a:stretch/>
        </p:blipFill>
        <p:spPr>
          <a:xfrm>
            <a:off x="2057400" y="3226294"/>
            <a:ext cx="8077200" cy="2983523"/>
          </a:xfrm>
          <a:prstGeom prst="rect">
            <a:avLst/>
          </a:prstGeom>
        </p:spPr>
      </p:pic>
    </p:spTree>
    <p:extLst>
      <p:ext uri="{BB962C8B-B14F-4D97-AF65-F5344CB8AC3E}">
        <p14:creationId xmlns:p14="http://schemas.microsoft.com/office/powerpoint/2010/main" val="649045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C67878-DBB7-92AE-424D-860F09644400}"/>
              </a:ext>
            </a:extLst>
          </p:cNvPr>
          <p:cNvSpPr>
            <a:spLocks noGrp="1"/>
          </p:cNvSpPr>
          <p:nvPr>
            <p:ph idx="1"/>
          </p:nvPr>
        </p:nvSpPr>
        <p:spPr/>
        <p:txBody>
          <a:bodyPr/>
          <a:lstStyle/>
          <a:p>
            <a:r>
              <a:rPr lang="en-GB" dirty="0">
                <a:solidFill>
                  <a:schemeClr val="tx1">
                    <a:lumMod val="50000"/>
                  </a:schemeClr>
                </a:solidFill>
              </a:rPr>
              <a:t>Iterative prompting is more effective than simple retry.</a:t>
            </a:r>
          </a:p>
          <a:p>
            <a:r>
              <a:rPr lang="en-US" dirty="0">
                <a:solidFill>
                  <a:schemeClr val="tx1">
                    <a:lumMod val="50000"/>
                  </a:schemeClr>
                </a:solidFill>
              </a:rPr>
              <a:t>Providing extra information enhances the LLM's performance in iterative prompting.</a:t>
            </a:r>
            <a:endParaRPr lang="LID4096" dirty="0">
              <a:solidFill>
                <a:schemeClr val="tx1">
                  <a:lumMod val="50000"/>
                </a:schemeClr>
              </a:solidFill>
            </a:endParaRPr>
          </a:p>
        </p:txBody>
      </p:sp>
      <p:sp>
        <p:nvSpPr>
          <p:cNvPr id="3" name="Title 2">
            <a:extLst>
              <a:ext uri="{FF2B5EF4-FFF2-40B4-BE49-F238E27FC236}">
                <a16:creationId xmlns:a16="http://schemas.microsoft.com/office/drawing/2014/main" id="{382F836D-77D5-48BF-E718-CA7618423BEC}"/>
              </a:ext>
            </a:extLst>
          </p:cNvPr>
          <p:cNvSpPr>
            <a:spLocks noGrp="1"/>
          </p:cNvSpPr>
          <p:nvPr>
            <p:ph type="title"/>
          </p:nvPr>
        </p:nvSpPr>
        <p:spPr/>
        <p:txBody>
          <a:bodyPr/>
          <a:lstStyle/>
          <a:p>
            <a:r>
              <a:rPr lang="en-GB" dirty="0"/>
              <a:t>Experiment 5: Iterative Prompting on Fine-tuned GPT-4o-mini</a:t>
            </a:r>
            <a:endParaRPr lang="LID4096" dirty="0"/>
          </a:p>
        </p:txBody>
      </p:sp>
      <p:pic>
        <p:nvPicPr>
          <p:cNvPr id="7" name="Picture 6">
            <a:extLst>
              <a:ext uri="{FF2B5EF4-FFF2-40B4-BE49-F238E27FC236}">
                <a16:creationId xmlns:a16="http://schemas.microsoft.com/office/drawing/2014/main" id="{583A035E-9BA7-DB39-96EF-A18E0681FBCD}"/>
              </a:ext>
            </a:extLst>
          </p:cNvPr>
          <p:cNvPicPr>
            <a:picLocks noChangeAspect="1"/>
          </p:cNvPicPr>
          <p:nvPr/>
        </p:nvPicPr>
        <p:blipFill rotWithShape="1">
          <a:blip r:embed="rId2"/>
          <a:srcRect b="17774"/>
          <a:stretch/>
        </p:blipFill>
        <p:spPr>
          <a:xfrm>
            <a:off x="703384" y="3534210"/>
            <a:ext cx="10785231" cy="1380690"/>
          </a:xfrm>
          <a:prstGeom prst="rect">
            <a:avLst/>
          </a:prstGeom>
        </p:spPr>
      </p:pic>
    </p:spTree>
    <p:extLst>
      <p:ext uri="{BB962C8B-B14F-4D97-AF65-F5344CB8AC3E}">
        <p14:creationId xmlns:p14="http://schemas.microsoft.com/office/powerpoint/2010/main" val="3245816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E14FB5-7D88-5CCB-1252-A68F07770D98}"/>
              </a:ext>
            </a:extLst>
          </p:cNvPr>
          <p:cNvSpPr>
            <a:spLocks noGrp="1"/>
          </p:cNvSpPr>
          <p:nvPr>
            <p:ph idx="1"/>
          </p:nvPr>
        </p:nvSpPr>
        <p:spPr>
          <a:xfrm>
            <a:off x="7355758" y="1006998"/>
            <a:ext cx="4839418" cy="2105770"/>
          </a:xfrm>
        </p:spPr>
        <p:txBody>
          <a:bodyPr>
            <a:normAutofit/>
          </a:bodyPr>
          <a:lstStyle/>
          <a:p>
            <a:pPr marL="91440">
              <a:spcBef>
                <a:spcPts val="0"/>
              </a:spcBef>
            </a:pPr>
            <a:r>
              <a:rPr lang="en-US" sz="2000" dirty="0">
                <a:solidFill>
                  <a:schemeClr val="tx1">
                    <a:lumMod val="50000"/>
                  </a:schemeClr>
                </a:solidFill>
              </a:rPr>
              <a:t>Iterative prompting improved performance by 10%.</a:t>
            </a:r>
          </a:p>
          <a:p>
            <a:pPr marL="91440">
              <a:spcBef>
                <a:spcPts val="0"/>
              </a:spcBef>
            </a:pPr>
            <a:r>
              <a:rPr lang="en-US" sz="2000" dirty="0">
                <a:solidFill>
                  <a:schemeClr val="tx1">
                    <a:lumMod val="50000"/>
                  </a:schemeClr>
                </a:solidFill>
              </a:rPr>
              <a:t>More shots help base LLMs and confuse fine-tuned LLMs</a:t>
            </a:r>
          </a:p>
          <a:p>
            <a:pPr marL="91440">
              <a:spcBef>
                <a:spcPts val="0"/>
              </a:spcBef>
            </a:pPr>
            <a:r>
              <a:rPr lang="en-US" sz="2000" dirty="0">
                <a:solidFill>
                  <a:schemeClr val="tx1">
                    <a:lumMod val="50000"/>
                  </a:schemeClr>
                </a:solidFill>
              </a:rPr>
              <a:t>Zero-shot works only for fine-tuned LLMs.</a:t>
            </a:r>
            <a:endParaRPr lang="LID4096" sz="2000" dirty="0">
              <a:solidFill>
                <a:schemeClr val="tx1">
                  <a:lumMod val="50000"/>
                </a:schemeClr>
              </a:solidFill>
            </a:endParaRPr>
          </a:p>
        </p:txBody>
      </p:sp>
      <p:sp>
        <p:nvSpPr>
          <p:cNvPr id="3" name="Title 2">
            <a:extLst>
              <a:ext uri="{FF2B5EF4-FFF2-40B4-BE49-F238E27FC236}">
                <a16:creationId xmlns:a16="http://schemas.microsoft.com/office/drawing/2014/main" id="{C1FDC957-0449-DEAD-76AF-94942F6C0EA3}"/>
              </a:ext>
            </a:extLst>
          </p:cNvPr>
          <p:cNvSpPr>
            <a:spLocks noGrp="1"/>
          </p:cNvSpPr>
          <p:nvPr>
            <p:ph type="title"/>
          </p:nvPr>
        </p:nvSpPr>
        <p:spPr/>
        <p:txBody>
          <a:bodyPr/>
          <a:lstStyle/>
          <a:p>
            <a:r>
              <a:rPr lang="en-GB" dirty="0"/>
              <a:t>Summary of the Results</a:t>
            </a:r>
            <a:endParaRPr lang="LID4096" dirty="0"/>
          </a:p>
        </p:txBody>
      </p:sp>
      <p:pic>
        <p:nvPicPr>
          <p:cNvPr id="5" name="Picture 4">
            <a:extLst>
              <a:ext uri="{FF2B5EF4-FFF2-40B4-BE49-F238E27FC236}">
                <a16:creationId xmlns:a16="http://schemas.microsoft.com/office/drawing/2014/main" id="{62EF9367-EA6A-28B9-39C6-790A66EB0C94}"/>
              </a:ext>
            </a:extLst>
          </p:cNvPr>
          <p:cNvPicPr>
            <a:picLocks noChangeAspect="1"/>
          </p:cNvPicPr>
          <p:nvPr/>
        </p:nvPicPr>
        <p:blipFill>
          <a:blip r:embed="rId2"/>
          <a:srcRect b="6193"/>
          <a:stretch/>
        </p:blipFill>
        <p:spPr>
          <a:xfrm>
            <a:off x="0" y="1006997"/>
            <a:ext cx="7355758" cy="5262149"/>
          </a:xfrm>
          <a:prstGeom prst="rect">
            <a:avLst/>
          </a:prstGeom>
          <a:ln>
            <a:solidFill>
              <a:schemeClr val="bg1"/>
            </a:solidFill>
          </a:ln>
        </p:spPr>
      </p:pic>
      <p:pic>
        <p:nvPicPr>
          <p:cNvPr id="6" name="Picture 5" descr="A screenshot of a computer&#10;&#10;Description automatically generated">
            <a:extLst>
              <a:ext uri="{FF2B5EF4-FFF2-40B4-BE49-F238E27FC236}">
                <a16:creationId xmlns:a16="http://schemas.microsoft.com/office/drawing/2014/main" id="{1F6BDC0E-FA9A-D23A-6C8D-441FADC50B4A}"/>
              </a:ext>
            </a:extLst>
          </p:cNvPr>
          <p:cNvPicPr>
            <a:picLocks noChangeAspect="1"/>
          </p:cNvPicPr>
          <p:nvPr/>
        </p:nvPicPr>
        <p:blipFill>
          <a:blip r:embed="rId3"/>
          <a:srcRect l="4023" r="43000" b="44133"/>
          <a:stretch/>
        </p:blipFill>
        <p:spPr>
          <a:xfrm>
            <a:off x="7280883" y="3112767"/>
            <a:ext cx="4906851" cy="2030564"/>
          </a:xfrm>
          <a:prstGeom prst="rect">
            <a:avLst/>
          </a:prstGeom>
        </p:spPr>
      </p:pic>
      <p:sp>
        <p:nvSpPr>
          <p:cNvPr id="7" name="TextBox 6">
            <a:extLst>
              <a:ext uri="{FF2B5EF4-FFF2-40B4-BE49-F238E27FC236}">
                <a16:creationId xmlns:a16="http://schemas.microsoft.com/office/drawing/2014/main" id="{7162C3CF-FA75-CCE7-DE74-0373FE62DA95}"/>
              </a:ext>
            </a:extLst>
          </p:cNvPr>
          <p:cNvSpPr txBox="1"/>
          <p:nvPr/>
        </p:nvSpPr>
        <p:spPr>
          <a:xfrm>
            <a:off x="7788559" y="5136019"/>
            <a:ext cx="3798604" cy="338554"/>
          </a:xfrm>
          <a:prstGeom prst="rect">
            <a:avLst/>
          </a:prstGeom>
          <a:noFill/>
        </p:spPr>
        <p:txBody>
          <a:bodyPr wrap="none" rtlCol="0">
            <a:spAutoFit/>
          </a:bodyPr>
          <a:lstStyle/>
          <a:p>
            <a:r>
              <a:rPr lang="en-US" sz="1600" dirty="0" err="1">
                <a:solidFill>
                  <a:schemeClr val="tx1">
                    <a:lumMod val="50000"/>
                  </a:schemeClr>
                </a:solidFill>
              </a:rPr>
              <a:t>BigCodeBench</a:t>
            </a:r>
            <a:r>
              <a:rPr lang="en-US" sz="1600" dirty="0">
                <a:solidFill>
                  <a:schemeClr val="tx1">
                    <a:lumMod val="50000"/>
                  </a:schemeClr>
                </a:solidFill>
              </a:rPr>
              <a:t> (hard code generation tasks)</a:t>
            </a:r>
            <a:endParaRPr lang="LID4096" sz="1600" dirty="0"/>
          </a:p>
        </p:txBody>
      </p:sp>
      <p:sp>
        <p:nvSpPr>
          <p:cNvPr id="8" name="TextBox 7">
            <a:extLst>
              <a:ext uri="{FF2B5EF4-FFF2-40B4-BE49-F238E27FC236}">
                <a16:creationId xmlns:a16="http://schemas.microsoft.com/office/drawing/2014/main" id="{B09C3CFD-79DE-4BA7-8395-1F3B05380190}"/>
              </a:ext>
            </a:extLst>
          </p:cNvPr>
          <p:cNvSpPr txBox="1"/>
          <p:nvPr/>
        </p:nvSpPr>
        <p:spPr>
          <a:xfrm>
            <a:off x="8009025" y="5367684"/>
            <a:ext cx="4178709" cy="338554"/>
          </a:xfrm>
          <a:prstGeom prst="rect">
            <a:avLst/>
          </a:prstGeom>
          <a:noFill/>
        </p:spPr>
        <p:txBody>
          <a:bodyPr wrap="square" rtlCol="0">
            <a:spAutoFit/>
          </a:bodyPr>
          <a:lstStyle/>
          <a:p>
            <a:r>
              <a:rPr lang="en-US" sz="1600" dirty="0">
                <a:solidFill>
                  <a:schemeClr val="tx1">
                    <a:lumMod val="50000"/>
                  </a:schemeClr>
                </a:solidFill>
              </a:rPr>
              <a:t>Source: https://bigcode-bench.github.io/</a:t>
            </a:r>
          </a:p>
        </p:txBody>
      </p:sp>
      <p:sp>
        <p:nvSpPr>
          <p:cNvPr id="9" name="Google Shape;173;p27">
            <a:extLst>
              <a:ext uri="{FF2B5EF4-FFF2-40B4-BE49-F238E27FC236}">
                <a16:creationId xmlns:a16="http://schemas.microsoft.com/office/drawing/2014/main" id="{7BF9AD16-0AE6-CD45-197C-5E2EFAC9CE0D}"/>
              </a:ext>
            </a:extLst>
          </p:cNvPr>
          <p:cNvSpPr/>
          <p:nvPr/>
        </p:nvSpPr>
        <p:spPr>
          <a:xfrm>
            <a:off x="200047" y="3113695"/>
            <a:ext cx="6805915" cy="279758"/>
          </a:xfrm>
          <a:prstGeom prst="rect">
            <a:avLst/>
          </a:prstGeom>
          <a:noFill/>
          <a:ln w="19050"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0" name="Google Shape;173;p27">
            <a:extLst>
              <a:ext uri="{FF2B5EF4-FFF2-40B4-BE49-F238E27FC236}">
                <a16:creationId xmlns:a16="http://schemas.microsoft.com/office/drawing/2014/main" id="{7D137C5B-BCC5-4C0E-C216-49798C86FAE4}"/>
              </a:ext>
            </a:extLst>
          </p:cNvPr>
          <p:cNvSpPr/>
          <p:nvPr/>
        </p:nvSpPr>
        <p:spPr>
          <a:xfrm>
            <a:off x="200046" y="2521158"/>
            <a:ext cx="6805915" cy="279758"/>
          </a:xfrm>
          <a:prstGeom prst="rect">
            <a:avLst/>
          </a:prstGeom>
          <a:noFill/>
          <a:ln w="19050"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2" name="Google Shape;173;p27">
            <a:extLst>
              <a:ext uri="{FF2B5EF4-FFF2-40B4-BE49-F238E27FC236}">
                <a16:creationId xmlns:a16="http://schemas.microsoft.com/office/drawing/2014/main" id="{24ACD242-192C-DA00-CD2F-B7A380B0BEBC}"/>
              </a:ext>
            </a:extLst>
          </p:cNvPr>
          <p:cNvSpPr/>
          <p:nvPr/>
        </p:nvSpPr>
        <p:spPr>
          <a:xfrm>
            <a:off x="200045" y="1655180"/>
            <a:ext cx="6805915" cy="530049"/>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3" name="Google Shape;173;p27">
            <a:extLst>
              <a:ext uri="{FF2B5EF4-FFF2-40B4-BE49-F238E27FC236}">
                <a16:creationId xmlns:a16="http://schemas.microsoft.com/office/drawing/2014/main" id="{AD8DA389-4F45-9CB5-D07A-745B4FBE27B7}"/>
              </a:ext>
            </a:extLst>
          </p:cNvPr>
          <p:cNvSpPr/>
          <p:nvPr/>
        </p:nvSpPr>
        <p:spPr>
          <a:xfrm>
            <a:off x="200044" y="4551541"/>
            <a:ext cx="6805915" cy="279758"/>
          </a:xfrm>
          <a:prstGeom prst="rect">
            <a:avLst/>
          </a:prstGeom>
          <a:noFill/>
          <a:ln w="19050" cap="flat" cmpd="sng">
            <a:solidFill>
              <a:srgbClr val="FFFF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4" name="Google Shape;173;p27">
            <a:extLst>
              <a:ext uri="{FF2B5EF4-FFF2-40B4-BE49-F238E27FC236}">
                <a16:creationId xmlns:a16="http://schemas.microsoft.com/office/drawing/2014/main" id="{A6874B13-6EB7-AE88-59D8-C0B531EF9760}"/>
              </a:ext>
            </a:extLst>
          </p:cNvPr>
          <p:cNvSpPr/>
          <p:nvPr/>
        </p:nvSpPr>
        <p:spPr>
          <a:xfrm>
            <a:off x="200044" y="2224890"/>
            <a:ext cx="6805915" cy="279758"/>
          </a:xfrm>
          <a:prstGeom prst="rect">
            <a:avLst/>
          </a:prstGeom>
          <a:noFill/>
          <a:ln w="19050" cap="flat" cmpd="sng">
            <a:solidFill>
              <a:srgbClr val="FFFF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5" name="Google Shape;173;p27">
            <a:extLst>
              <a:ext uri="{FF2B5EF4-FFF2-40B4-BE49-F238E27FC236}">
                <a16:creationId xmlns:a16="http://schemas.microsoft.com/office/drawing/2014/main" id="{903E6D4C-A3B0-C6E7-1697-EB7A34FB97FF}"/>
              </a:ext>
            </a:extLst>
          </p:cNvPr>
          <p:cNvSpPr/>
          <p:nvPr/>
        </p:nvSpPr>
        <p:spPr>
          <a:xfrm>
            <a:off x="7430632" y="2308214"/>
            <a:ext cx="4653337" cy="330814"/>
          </a:xfrm>
          <a:prstGeom prst="rect">
            <a:avLst/>
          </a:prstGeom>
          <a:noFill/>
          <a:ln w="19050" cap="flat" cmpd="sng">
            <a:solidFill>
              <a:srgbClr val="FFFF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Tree>
    <p:extLst>
      <p:ext uri="{BB962C8B-B14F-4D97-AF65-F5344CB8AC3E}">
        <p14:creationId xmlns:p14="http://schemas.microsoft.com/office/powerpoint/2010/main" val="2717052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9A08B-C1D3-88FA-B8F0-A3D81276C8C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458BFD-49B7-B4DE-AA78-CD8FF351C052}"/>
              </a:ext>
            </a:extLst>
          </p:cNvPr>
          <p:cNvSpPr>
            <a:spLocks noGrp="1"/>
          </p:cNvSpPr>
          <p:nvPr>
            <p:ph type="title"/>
          </p:nvPr>
        </p:nvSpPr>
        <p:spPr/>
        <p:txBody>
          <a:bodyPr/>
          <a:lstStyle/>
          <a:p>
            <a:r>
              <a:rPr lang="en-US" dirty="0"/>
              <a:t>Introduction</a:t>
            </a:r>
            <a:endParaRPr lang="LID4096" dirty="0"/>
          </a:p>
        </p:txBody>
      </p:sp>
      <p:sp>
        <p:nvSpPr>
          <p:cNvPr id="2" name="Content Placeholder 1">
            <a:extLst>
              <a:ext uri="{FF2B5EF4-FFF2-40B4-BE49-F238E27FC236}">
                <a16:creationId xmlns:a16="http://schemas.microsoft.com/office/drawing/2014/main" id="{F609B49F-8A05-C69C-C553-F34FF54DBF28}"/>
              </a:ext>
            </a:extLst>
          </p:cNvPr>
          <p:cNvSpPr>
            <a:spLocks noGrp="1"/>
          </p:cNvSpPr>
          <p:nvPr>
            <p:ph idx="1"/>
          </p:nvPr>
        </p:nvSpPr>
        <p:spPr>
          <a:xfrm>
            <a:off x="608013" y="1104901"/>
            <a:ext cx="11431588" cy="4575791"/>
          </a:xfrm>
        </p:spPr>
        <p:txBody>
          <a:bodyPr>
            <a:normAutofit fontScale="92500" lnSpcReduction="20000"/>
          </a:bodyPr>
          <a:lstStyle/>
          <a:p>
            <a:pPr marL="0" indent="0">
              <a:buNone/>
            </a:pPr>
            <a:r>
              <a:rPr lang="en-GB" b="1" dirty="0">
                <a:solidFill>
                  <a:schemeClr val="tx1">
                    <a:lumMod val="50000"/>
                  </a:schemeClr>
                </a:solidFill>
              </a:rPr>
              <a:t>Semantic Aspect Meta Model (SAMM)</a:t>
            </a:r>
            <a:r>
              <a:rPr lang="en-GB" dirty="0">
                <a:solidFill>
                  <a:schemeClr val="tx1">
                    <a:lumMod val="50000"/>
                  </a:schemeClr>
                </a:solidFill>
              </a:rPr>
              <a:t> and </a:t>
            </a:r>
            <a:r>
              <a:rPr lang="en-GB" b="1" dirty="0">
                <a:solidFill>
                  <a:schemeClr val="tx1">
                    <a:lumMod val="50000"/>
                  </a:schemeClr>
                </a:solidFill>
              </a:rPr>
              <a:t>Asset Administration Shell (AAS)</a:t>
            </a:r>
            <a:r>
              <a:rPr lang="en-GB" dirty="0">
                <a:solidFill>
                  <a:schemeClr val="tx1">
                    <a:lumMod val="50000"/>
                  </a:schemeClr>
                </a:solidFill>
              </a:rPr>
              <a:t> are designed to standardize and enhance data interoperability, particularly within Industry 4.0.</a:t>
            </a:r>
          </a:p>
          <a:p>
            <a:pPr marL="0" indent="0">
              <a:buNone/>
            </a:pPr>
            <a:endParaRPr lang="en-GB" dirty="0">
              <a:solidFill>
                <a:schemeClr val="tx1">
                  <a:lumMod val="50000"/>
                </a:schemeClr>
              </a:solidFill>
            </a:endParaRPr>
          </a:p>
          <a:p>
            <a:pPr marL="0" indent="0">
              <a:buNone/>
            </a:pPr>
            <a:r>
              <a:rPr lang="en-GB" b="1" dirty="0">
                <a:solidFill>
                  <a:schemeClr val="tx1">
                    <a:lumMod val="50000"/>
                  </a:schemeClr>
                </a:solidFill>
              </a:rPr>
              <a:t>SAMM:</a:t>
            </a:r>
          </a:p>
          <a:p>
            <a:pPr lvl="1"/>
            <a:r>
              <a:rPr lang="en-GB" dirty="0">
                <a:solidFill>
                  <a:schemeClr val="tx1">
                    <a:lumMod val="50000"/>
                  </a:schemeClr>
                </a:solidFill>
              </a:rPr>
              <a:t>A core component of the Eclipse Semantic Modelling Framework.</a:t>
            </a:r>
          </a:p>
          <a:p>
            <a:pPr lvl="1"/>
            <a:r>
              <a:rPr lang="en-GB" dirty="0">
                <a:solidFill>
                  <a:schemeClr val="tx1">
                    <a:lumMod val="50000"/>
                  </a:schemeClr>
                </a:solidFill>
              </a:rPr>
              <a:t>RDF-based metamodel that semantically describes data within the digital twin.</a:t>
            </a:r>
          </a:p>
          <a:p>
            <a:pPr lvl="1"/>
            <a:r>
              <a:rPr lang="en-GB" dirty="0">
                <a:solidFill>
                  <a:schemeClr val="tx1">
                    <a:lumMod val="50000"/>
                  </a:schemeClr>
                </a:solidFill>
              </a:rPr>
              <a:t>Explicitly supports semantic definitions, including units of measurement, and models constraints (ranges, regular expressions, etc.).</a:t>
            </a:r>
          </a:p>
          <a:p>
            <a:pPr lvl="1"/>
            <a:r>
              <a:rPr lang="en-GB" dirty="0">
                <a:solidFill>
                  <a:schemeClr val="tx1">
                    <a:lumMod val="50000"/>
                  </a:schemeClr>
                </a:solidFill>
              </a:rPr>
              <a:t>Rich tooling for generating additional artifacts.</a:t>
            </a:r>
          </a:p>
          <a:p>
            <a:pPr marL="0" indent="0">
              <a:buNone/>
            </a:pPr>
            <a:r>
              <a:rPr lang="en-GB" b="1" dirty="0">
                <a:solidFill>
                  <a:schemeClr val="tx1">
                    <a:lumMod val="50000"/>
                  </a:schemeClr>
                </a:solidFill>
              </a:rPr>
              <a:t>AAS:</a:t>
            </a:r>
          </a:p>
          <a:p>
            <a:pPr lvl="1"/>
            <a:r>
              <a:rPr lang="en-GB" dirty="0">
                <a:solidFill>
                  <a:schemeClr val="tx1">
                    <a:lumMod val="50000"/>
                  </a:schemeClr>
                </a:solidFill>
              </a:rPr>
              <a:t>The digital representation of an industrial asset.</a:t>
            </a:r>
          </a:p>
          <a:p>
            <a:pPr lvl="1"/>
            <a:r>
              <a:rPr lang="en-GB" dirty="0">
                <a:solidFill>
                  <a:schemeClr val="tx1">
                    <a:lumMod val="50000"/>
                  </a:schemeClr>
                </a:solidFill>
              </a:rPr>
              <a:t>Describes semantic </a:t>
            </a:r>
            <a:r>
              <a:rPr lang="en-US" dirty="0">
                <a:solidFill>
                  <a:schemeClr val="tx1">
                    <a:lumMod val="50000"/>
                  </a:schemeClr>
                </a:solidFill>
              </a:rPr>
              <a:t>via semantic ID</a:t>
            </a:r>
            <a:endParaRPr lang="en-GB" dirty="0">
              <a:solidFill>
                <a:schemeClr val="tx1">
                  <a:lumMod val="50000"/>
                </a:schemeClr>
              </a:solidFill>
            </a:endParaRPr>
          </a:p>
          <a:p>
            <a:pPr lvl="1"/>
            <a:r>
              <a:rPr lang="en-GB" dirty="0">
                <a:solidFill>
                  <a:schemeClr val="tx1">
                    <a:lumMod val="50000"/>
                  </a:schemeClr>
                </a:solidFill>
              </a:rPr>
              <a:t>Enables standardized data exchange using JSON, XML, RDF/Turtle formats.</a:t>
            </a:r>
            <a:endParaRPr lang="en-US" b="1" dirty="0">
              <a:solidFill>
                <a:schemeClr val="tx1">
                  <a:lumMod val="50000"/>
                </a:schemeClr>
              </a:solidFill>
            </a:endParaRPr>
          </a:p>
        </p:txBody>
      </p:sp>
      <p:sp>
        <p:nvSpPr>
          <p:cNvPr id="5" name="Rectangle 4">
            <a:extLst>
              <a:ext uri="{FF2B5EF4-FFF2-40B4-BE49-F238E27FC236}">
                <a16:creationId xmlns:a16="http://schemas.microsoft.com/office/drawing/2014/main" id="{F0D8A2F0-9C69-0DEB-06D6-A04119B15A28}"/>
              </a:ext>
            </a:extLst>
          </p:cNvPr>
          <p:cNvSpPr/>
          <p:nvPr/>
        </p:nvSpPr>
        <p:spPr>
          <a:xfrm>
            <a:off x="8483422" y="5598569"/>
            <a:ext cx="1010622" cy="94684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Aspect</a:t>
            </a:r>
            <a:br>
              <a:rPr lang="en-US" dirty="0"/>
            </a:br>
            <a:r>
              <a:rPr lang="en-US" dirty="0"/>
              <a:t>Model</a:t>
            </a:r>
          </a:p>
        </p:txBody>
      </p:sp>
      <p:sp>
        <p:nvSpPr>
          <p:cNvPr id="7" name="Rectangle 6">
            <a:extLst>
              <a:ext uri="{FF2B5EF4-FFF2-40B4-BE49-F238E27FC236}">
                <a16:creationId xmlns:a16="http://schemas.microsoft.com/office/drawing/2014/main" id="{D7346B7F-E4E3-CFFF-7E66-8BF9360668BA}"/>
              </a:ext>
            </a:extLst>
          </p:cNvPr>
          <p:cNvSpPr/>
          <p:nvPr/>
        </p:nvSpPr>
        <p:spPr>
          <a:xfrm>
            <a:off x="10508456" y="4450675"/>
            <a:ext cx="1540669" cy="3281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Java Code</a:t>
            </a:r>
          </a:p>
        </p:txBody>
      </p:sp>
      <p:sp>
        <p:nvSpPr>
          <p:cNvPr id="8" name="Rectangle 7">
            <a:extLst>
              <a:ext uri="{FF2B5EF4-FFF2-40B4-BE49-F238E27FC236}">
                <a16:creationId xmlns:a16="http://schemas.microsoft.com/office/drawing/2014/main" id="{3A054DC4-3E95-1BEB-73AC-A1957B582C5D}"/>
              </a:ext>
            </a:extLst>
          </p:cNvPr>
          <p:cNvSpPr/>
          <p:nvPr/>
        </p:nvSpPr>
        <p:spPr>
          <a:xfrm>
            <a:off x="10508456" y="5003044"/>
            <a:ext cx="1540669" cy="3281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JSON Schema</a:t>
            </a:r>
          </a:p>
        </p:txBody>
      </p:sp>
      <p:sp>
        <p:nvSpPr>
          <p:cNvPr id="9" name="Rectangle 8">
            <a:extLst>
              <a:ext uri="{FF2B5EF4-FFF2-40B4-BE49-F238E27FC236}">
                <a16:creationId xmlns:a16="http://schemas.microsoft.com/office/drawing/2014/main" id="{477221AB-59C5-2BCC-4BEF-AF0BC7BBABCA}"/>
              </a:ext>
            </a:extLst>
          </p:cNvPr>
          <p:cNvSpPr/>
          <p:nvPr/>
        </p:nvSpPr>
        <p:spPr>
          <a:xfrm>
            <a:off x="10508456" y="5558491"/>
            <a:ext cx="1540669" cy="3281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OpenAPI</a:t>
            </a:r>
            <a:r>
              <a:rPr lang="en-US" dirty="0"/>
              <a:t> Spec</a:t>
            </a:r>
          </a:p>
        </p:txBody>
      </p:sp>
      <p:sp>
        <p:nvSpPr>
          <p:cNvPr id="10" name="Rectangle 9">
            <a:extLst>
              <a:ext uri="{FF2B5EF4-FFF2-40B4-BE49-F238E27FC236}">
                <a16:creationId xmlns:a16="http://schemas.microsoft.com/office/drawing/2014/main" id="{9DF5A8F0-83A4-32C2-4A19-F610164B2050}"/>
              </a:ext>
            </a:extLst>
          </p:cNvPr>
          <p:cNvSpPr/>
          <p:nvPr/>
        </p:nvSpPr>
        <p:spPr>
          <a:xfrm>
            <a:off x="10498931" y="6113856"/>
            <a:ext cx="1540669" cy="3281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HTML Doc</a:t>
            </a:r>
          </a:p>
        </p:txBody>
      </p:sp>
      <p:sp>
        <p:nvSpPr>
          <p:cNvPr id="11" name="Rectangle 10">
            <a:extLst>
              <a:ext uri="{FF2B5EF4-FFF2-40B4-BE49-F238E27FC236}">
                <a16:creationId xmlns:a16="http://schemas.microsoft.com/office/drawing/2014/main" id="{55522454-9C9C-B342-3668-AD36592B7248}"/>
              </a:ext>
            </a:extLst>
          </p:cNvPr>
          <p:cNvSpPr/>
          <p:nvPr/>
        </p:nvSpPr>
        <p:spPr>
          <a:xfrm>
            <a:off x="5910262" y="5722560"/>
            <a:ext cx="1540669" cy="6988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AAS </a:t>
            </a:r>
            <a:r>
              <a:rPr lang="en-US" dirty="0" err="1"/>
              <a:t>Submodel</a:t>
            </a:r>
            <a:br>
              <a:rPr lang="en-US" dirty="0"/>
            </a:br>
            <a:r>
              <a:rPr lang="en-US" dirty="0"/>
              <a:t>Template</a:t>
            </a:r>
          </a:p>
        </p:txBody>
      </p:sp>
      <p:cxnSp>
        <p:nvCxnSpPr>
          <p:cNvPr id="13" name="Straight Arrow Connector 12">
            <a:extLst>
              <a:ext uri="{FF2B5EF4-FFF2-40B4-BE49-F238E27FC236}">
                <a16:creationId xmlns:a16="http://schemas.microsoft.com/office/drawing/2014/main" id="{C81DA168-903A-C122-1B51-22EAB9C2BC77}"/>
              </a:ext>
            </a:extLst>
          </p:cNvPr>
          <p:cNvCxnSpPr>
            <a:cxnSpLocks/>
            <a:endCxn id="5" idx="1"/>
          </p:cNvCxnSpPr>
          <p:nvPr/>
        </p:nvCxnSpPr>
        <p:spPr>
          <a:xfrm>
            <a:off x="7488569" y="6071990"/>
            <a:ext cx="994853" cy="0"/>
          </a:xfrm>
          <a:prstGeom prst="straightConnector1">
            <a:avLst/>
          </a:prstGeom>
          <a:ln w="57150">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B4A1AF6C-1422-9F5B-7781-1C5525AD1013}"/>
              </a:ext>
            </a:extLst>
          </p:cNvPr>
          <p:cNvCxnSpPr>
            <a:cxnSpLocks/>
            <a:stCxn id="5" idx="3"/>
          </p:cNvCxnSpPr>
          <p:nvPr/>
        </p:nvCxnSpPr>
        <p:spPr>
          <a:xfrm flipV="1">
            <a:off x="9494044" y="4590455"/>
            <a:ext cx="994853" cy="14815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A85F1BD-635E-803B-6BC0-0FBF6A1AB7E1}"/>
              </a:ext>
            </a:extLst>
          </p:cNvPr>
          <p:cNvCxnSpPr>
            <a:stCxn id="5" idx="3"/>
            <a:endCxn id="8" idx="1"/>
          </p:cNvCxnSpPr>
          <p:nvPr/>
        </p:nvCxnSpPr>
        <p:spPr>
          <a:xfrm flipV="1">
            <a:off x="9494044" y="5167113"/>
            <a:ext cx="1014412" cy="9048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93EF23D-7680-3A4A-79CE-D290347F569E}"/>
              </a:ext>
            </a:extLst>
          </p:cNvPr>
          <p:cNvCxnSpPr>
            <a:cxnSpLocks/>
            <a:stCxn id="5" idx="3"/>
            <a:endCxn id="9" idx="1"/>
          </p:cNvCxnSpPr>
          <p:nvPr/>
        </p:nvCxnSpPr>
        <p:spPr>
          <a:xfrm flipV="1">
            <a:off x="9494044" y="5722560"/>
            <a:ext cx="1014412" cy="349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48622EE-6E58-04D9-E9C5-1039C121E796}"/>
              </a:ext>
            </a:extLst>
          </p:cNvPr>
          <p:cNvCxnSpPr>
            <a:cxnSpLocks/>
            <a:stCxn id="5" idx="3"/>
            <a:endCxn id="10" idx="1"/>
          </p:cNvCxnSpPr>
          <p:nvPr/>
        </p:nvCxnSpPr>
        <p:spPr>
          <a:xfrm>
            <a:off x="9494044" y="6071990"/>
            <a:ext cx="1004887" cy="205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7548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FB28F9D-AF8C-0150-B7B6-654F00782AF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09F8AA-61CE-9A5D-A475-A9E41C9134BC}"/>
              </a:ext>
            </a:extLst>
          </p:cNvPr>
          <p:cNvSpPr>
            <a:spLocks noGrp="1"/>
          </p:cNvSpPr>
          <p:nvPr>
            <p:ph idx="1"/>
          </p:nvPr>
        </p:nvSpPr>
        <p:spPr>
          <a:xfrm>
            <a:off x="347969" y="1480901"/>
            <a:ext cx="4702130" cy="4575175"/>
          </a:xfrm>
        </p:spPr>
        <p:txBody>
          <a:bodyPr/>
          <a:lstStyle/>
          <a:p>
            <a:r>
              <a:rPr lang="en-US" dirty="0">
                <a:solidFill>
                  <a:schemeClr val="tx1">
                    <a:lumMod val="50000"/>
                  </a:schemeClr>
                </a:solidFill>
              </a:rPr>
              <a:t>Iterative prompting improved performance by 10%.</a:t>
            </a:r>
          </a:p>
          <a:p>
            <a:r>
              <a:rPr lang="en-US" dirty="0">
                <a:solidFill>
                  <a:schemeClr val="tx1">
                    <a:lumMod val="50000"/>
                  </a:schemeClr>
                </a:solidFill>
              </a:rPr>
              <a:t>More shots help base LLMs</a:t>
            </a:r>
            <a:br>
              <a:rPr lang="en-US" dirty="0">
                <a:solidFill>
                  <a:schemeClr val="tx1">
                    <a:lumMod val="50000"/>
                  </a:schemeClr>
                </a:solidFill>
              </a:rPr>
            </a:br>
            <a:r>
              <a:rPr lang="en-US" dirty="0">
                <a:solidFill>
                  <a:schemeClr val="tx1">
                    <a:lumMod val="50000"/>
                  </a:schemeClr>
                </a:solidFill>
              </a:rPr>
              <a:t>and confuse fine-tuned LLMs</a:t>
            </a:r>
          </a:p>
          <a:p>
            <a:r>
              <a:rPr lang="en-US" dirty="0">
                <a:solidFill>
                  <a:schemeClr val="tx1">
                    <a:lumMod val="50000"/>
                  </a:schemeClr>
                </a:solidFill>
              </a:rPr>
              <a:t>Zero-shot works only for fine-tuned LLMs.</a:t>
            </a:r>
            <a:endParaRPr lang="LID4096" dirty="0">
              <a:solidFill>
                <a:schemeClr val="tx1">
                  <a:lumMod val="50000"/>
                </a:schemeClr>
              </a:solidFill>
            </a:endParaRPr>
          </a:p>
        </p:txBody>
      </p:sp>
      <p:sp>
        <p:nvSpPr>
          <p:cNvPr id="3" name="Title 2">
            <a:extLst>
              <a:ext uri="{FF2B5EF4-FFF2-40B4-BE49-F238E27FC236}">
                <a16:creationId xmlns:a16="http://schemas.microsoft.com/office/drawing/2014/main" id="{96BFBF7F-142A-6576-2096-AD6551CD877C}"/>
              </a:ext>
            </a:extLst>
          </p:cNvPr>
          <p:cNvSpPr>
            <a:spLocks noGrp="1"/>
          </p:cNvSpPr>
          <p:nvPr>
            <p:ph type="title"/>
          </p:nvPr>
        </p:nvSpPr>
        <p:spPr/>
        <p:txBody>
          <a:bodyPr/>
          <a:lstStyle/>
          <a:p>
            <a:r>
              <a:rPr lang="en-GB" dirty="0"/>
              <a:t>Summary of the Results</a:t>
            </a:r>
            <a:endParaRPr lang="LID4096" dirty="0"/>
          </a:p>
        </p:txBody>
      </p:sp>
      <p:pic>
        <p:nvPicPr>
          <p:cNvPr id="5" name="Picture 4">
            <a:extLst>
              <a:ext uri="{FF2B5EF4-FFF2-40B4-BE49-F238E27FC236}">
                <a16:creationId xmlns:a16="http://schemas.microsoft.com/office/drawing/2014/main" id="{DB1BD782-DCEF-F468-A553-F592AA74DCB4}"/>
              </a:ext>
            </a:extLst>
          </p:cNvPr>
          <p:cNvPicPr>
            <a:picLocks noChangeAspect="1"/>
          </p:cNvPicPr>
          <p:nvPr/>
        </p:nvPicPr>
        <p:blipFill>
          <a:blip r:embed="rId2"/>
          <a:srcRect b="6193"/>
          <a:stretch/>
        </p:blipFill>
        <p:spPr>
          <a:xfrm>
            <a:off x="4864339" y="1183135"/>
            <a:ext cx="7327661" cy="5242049"/>
          </a:xfrm>
          <a:prstGeom prst="rect">
            <a:avLst/>
          </a:prstGeom>
        </p:spPr>
      </p:pic>
    </p:spTree>
    <p:extLst>
      <p:ext uri="{BB962C8B-B14F-4D97-AF65-F5344CB8AC3E}">
        <p14:creationId xmlns:p14="http://schemas.microsoft.com/office/powerpoint/2010/main" val="2078988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C9DE35F-EFD3-B18E-B241-7CE6E00118A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F15D9D-6201-A89F-C05B-E9D92E04FB69}"/>
              </a:ext>
            </a:extLst>
          </p:cNvPr>
          <p:cNvSpPr>
            <a:spLocks noGrp="1"/>
          </p:cNvSpPr>
          <p:nvPr>
            <p:ph idx="1"/>
          </p:nvPr>
        </p:nvSpPr>
        <p:spPr>
          <a:xfrm>
            <a:off x="608012" y="1520825"/>
            <a:ext cx="11349525" cy="4575175"/>
          </a:xfrm>
        </p:spPr>
        <p:txBody>
          <a:bodyPr/>
          <a:lstStyle/>
          <a:p>
            <a:pPr marL="0" indent="0">
              <a:buNone/>
            </a:pPr>
            <a:r>
              <a:rPr lang="en-US" dirty="0">
                <a:solidFill>
                  <a:schemeClr val="tx1">
                    <a:lumMod val="50000"/>
                  </a:schemeClr>
                </a:solidFill>
              </a:rPr>
              <a:t>   </a:t>
            </a:r>
            <a:r>
              <a:rPr lang="en-US" dirty="0" err="1">
                <a:solidFill>
                  <a:schemeClr val="tx1">
                    <a:lumMod val="50000"/>
                  </a:schemeClr>
                </a:solidFill>
              </a:rPr>
              <a:t>HumanEval</a:t>
            </a:r>
            <a:r>
              <a:rPr lang="en-US" dirty="0">
                <a:solidFill>
                  <a:schemeClr val="tx1">
                    <a:lumMod val="50000"/>
                  </a:schemeClr>
                </a:solidFill>
              </a:rPr>
              <a:t> (easy code generation tasks)     </a:t>
            </a:r>
            <a:r>
              <a:rPr lang="en-US" dirty="0" err="1">
                <a:solidFill>
                  <a:schemeClr val="tx1">
                    <a:lumMod val="50000"/>
                  </a:schemeClr>
                </a:solidFill>
              </a:rPr>
              <a:t>BigCodeBench</a:t>
            </a:r>
            <a:r>
              <a:rPr lang="en-US" dirty="0">
                <a:solidFill>
                  <a:schemeClr val="tx1">
                    <a:lumMod val="50000"/>
                  </a:schemeClr>
                </a:solidFill>
              </a:rPr>
              <a:t> (hard code generation tasks)</a:t>
            </a:r>
            <a:endParaRPr lang="LID4096" dirty="0">
              <a:solidFill>
                <a:schemeClr val="tx1">
                  <a:lumMod val="50000"/>
                </a:schemeClr>
              </a:solidFill>
            </a:endParaRPr>
          </a:p>
        </p:txBody>
      </p:sp>
      <p:sp>
        <p:nvSpPr>
          <p:cNvPr id="3" name="Title 2">
            <a:extLst>
              <a:ext uri="{FF2B5EF4-FFF2-40B4-BE49-F238E27FC236}">
                <a16:creationId xmlns:a16="http://schemas.microsoft.com/office/drawing/2014/main" id="{CCD14E3A-F72E-95F8-B204-73F43193012A}"/>
              </a:ext>
            </a:extLst>
          </p:cNvPr>
          <p:cNvSpPr>
            <a:spLocks noGrp="1"/>
          </p:cNvSpPr>
          <p:nvPr>
            <p:ph type="title"/>
          </p:nvPr>
        </p:nvSpPr>
        <p:spPr/>
        <p:txBody>
          <a:bodyPr/>
          <a:lstStyle/>
          <a:p>
            <a:r>
              <a:rPr lang="en-US" dirty="0"/>
              <a:t>Easy Task vs Hard Task</a:t>
            </a:r>
            <a:endParaRPr lang="LID4096" dirty="0"/>
          </a:p>
        </p:txBody>
      </p:sp>
      <p:pic>
        <p:nvPicPr>
          <p:cNvPr id="5" name="Picture 4">
            <a:extLst>
              <a:ext uri="{FF2B5EF4-FFF2-40B4-BE49-F238E27FC236}">
                <a16:creationId xmlns:a16="http://schemas.microsoft.com/office/drawing/2014/main" id="{A0FF34D4-4052-6F50-4C08-DAF762BAB141}"/>
              </a:ext>
            </a:extLst>
          </p:cNvPr>
          <p:cNvPicPr>
            <a:picLocks noChangeAspect="1"/>
          </p:cNvPicPr>
          <p:nvPr/>
        </p:nvPicPr>
        <p:blipFill>
          <a:blip r:embed="rId3"/>
          <a:stretch>
            <a:fillRect/>
          </a:stretch>
        </p:blipFill>
        <p:spPr>
          <a:xfrm>
            <a:off x="6096000" y="1918824"/>
            <a:ext cx="5487987" cy="4261869"/>
          </a:xfrm>
          <a:prstGeom prst="rect">
            <a:avLst/>
          </a:prstGeom>
        </p:spPr>
      </p:pic>
      <p:pic>
        <p:nvPicPr>
          <p:cNvPr id="7" name="Picture 6">
            <a:extLst>
              <a:ext uri="{FF2B5EF4-FFF2-40B4-BE49-F238E27FC236}">
                <a16:creationId xmlns:a16="http://schemas.microsoft.com/office/drawing/2014/main" id="{F1A8474F-CD6C-515A-C0B1-BDB326C88D3F}"/>
              </a:ext>
            </a:extLst>
          </p:cNvPr>
          <p:cNvPicPr>
            <a:picLocks noChangeAspect="1"/>
          </p:cNvPicPr>
          <p:nvPr/>
        </p:nvPicPr>
        <p:blipFill>
          <a:blip r:embed="rId4"/>
          <a:stretch>
            <a:fillRect/>
          </a:stretch>
        </p:blipFill>
        <p:spPr>
          <a:xfrm>
            <a:off x="955362" y="1930400"/>
            <a:ext cx="4917255" cy="4235728"/>
          </a:xfrm>
          <a:prstGeom prst="rect">
            <a:avLst/>
          </a:prstGeom>
        </p:spPr>
      </p:pic>
      <p:sp>
        <p:nvSpPr>
          <p:cNvPr id="4" name="TextBox 3">
            <a:extLst>
              <a:ext uri="{FF2B5EF4-FFF2-40B4-BE49-F238E27FC236}">
                <a16:creationId xmlns:a16="http://schemas.microsoft.com/office/drawing/2014/main" id="{30D9FA57-BE65-13B0-4A22-930711937445}"/>
              </a:ext>
            </a:extLst>
          </p:cNvPr>
          <p:cNvSpPr txBox="1"/>
          <p:nvPr/>
        </p:nvSpPr>
        <p:spPr>
          <a:xfrm>
            <a:off x="6410631" y="6155445"/>
            <a:ext cx="4178709" cy="338554"/>
          </a:xfrm>
          <a:prstGeom prst="rect">
            <a:avLst/>
          </a:prstGeom>
          <a:noFill/>
        </p:spPr>
        <p:txBody>
          <a:bodyPr wrap="square" rtlCol="0">
            <a:spAutoFit/>
          </a:bodyPr>
          <a:lstStyle/>
          <a:p>
            <a:r>
              <a:rPr lang="en-US" sz="1600" dirty="0">
                <a:solidFill>
                  <a:schemeClr val="tx1">
                    <a:lumMod val="50000"/>
                  </a:schemeClr>
                </a:solidFill>
              </a:rPr>
              <a:t>Source: https://bigcode-bench.github.io/</a:t>
            </a:r>
          </a:p>
        </p:txBody>
      </p:sp>
      <p:sp>
        <p:nvSpPr>
          <p:cNvPr id="6" name="TextBox 5">
            <a:extLst>
              <a:ext uri="{FF2B5EF4-FFF2-40B4-BE49-F238E27FC236}">
                <a16:creationId xmlns:a16="http://schemas.microsoft.com/office/drawing/2014/main" id="{E62A9161-BF71-C25D-EFA6-B3BB4EE22FEA}"/>
              </a:ext>
            </a:extLst>
          </p:cNvPr>
          <p:cNvSpPr txBox="1"/>
          <p:nvPr/>
        </p:nvSpPr>
        <p:spPr>
          <a:xfrm>
            <a:off x="1086464" y="6096000"/>
            <a:ext cx="4786153" cy="338554"/>
          </a:xfrm>
          <a:prstGeom prst="rect">
            <a:avLst/>
          </a:prstGeom>
          <a:noFill/>
        </p:spPr>
        <p:txBody>
          <a:bodyPr wrap="square" rtlCol="0">
            <a:spAutoFit/>
          </a:bodyPr>
          <a:lstStyle/>
          <a:p>
            <a:r>
              <a:rPr lang="en-US" sz="1600" dirty="0">
                <a:solidFill>
                  <a:schemeClr val="tx1">
                    <a:lumMod val="50000"/>
                  </a:schemeClr>
                </a:solidFill>
              </a:rPr>
              <a:t>Source: https://evalplus.github.io/leaderboard.html</a:t>
            </a:r>
          </a:p>
        </p:txBody>
      </p:sp>
    </p:spTree>
    <p:extLst>
      <p:ext uri="{BB962C8B-B14F-4D97-AF65-F5344CB8AC3E}">
        <p14:creationId xmlns:p14="http://schemas.microsoft.com/office/powerpoint/2010/main" val="1601921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1885AD-5C31-19BB-7774-A6D86C709420}"/>
              </a:ext>
            </a:extLst>
          </p:cNvPr>
          <p:cNvSpPr>
            <a:spLocks noGrp="1"/>
          </p:cNvSpPr>
          <p:nvPr>
            <p:ph type="title"/>
          </p:nvPr>
        </p:nvSpPr>
        <p:spPr/>
        <p:txBody>
          <a:bodyPr/>
          <a:lstStyle/>
          <a:p>
            <a:r>
              <a:rPr lang="en-GB" dirty="0"/>
              <a:t>Deployment &amp; Integration</a:t>
            </a:r>
            <a:endParaRPr lang="LID4096" dirty="0"/>
          </a:p>
        </p:txBody>
      </p:sp>
      <p:pic>
        <p:nvPicPr>
          <p:cNvPr id="5" name="Picture 4">
            <a:extLst>
              <a:ext uri="{FF2B5EF4-FFF2-40B4-BE49-F238E27FC236}">
                <a16:creationId xmlns:a16="http://schemas.microsoft.com/office/drawing/2014/main" id="{F0EC9922-6B31-2E5E-F3B9-F800CC906B1F}"/>
              </a:ext>
            </a:extLst>
          </p:cNvPr>
          <p:cNvPicPr>
            <a:picLocks noChangeAspect="1"/>
          </p:cNvPicPr>
          <p:nvPr/>
        </p:nvPicPr>
        <p:blipFill>
          <a:blip r:embed="rId2"/>
          <a:stretch>
            <a:fillRect/>
          </a:stretch>
        </p:blipFill>
        <p:spPr>
          <a:xfrm>
            <a:off x="1688013" y="1782274"/>
            <a:ext cx="8981453" cy="3599351"/>
          </a:xfrm>
          <a:prstGeom prst="rect">
            <a:avLst/>
          </a:prstGeom>
        </p:spPr>
      </p:pic>
      <p:sp>
        <p:nvSpPr>
          <p:cNvPr id="6" name="Rectangle 5">
            <a:extLst>
              <a:ext uri="{FF2B5EF4-FFF2-40B4-BE49-F238E27FC236}">
                <a16:creationId xmlns:a16="http://schemas.microsoft.com/office/drawing/2014/main" id="{26A46BD6-9457-E2FB-0DEF-A9D3027CDE6C}"/>
              </a:ext>
            </a:extLst>
          </p:cNvPr>
          <p:cNvSpPr/>
          <p:nvPr/>
        </p:nvSpPr>
        <p:spPr>
          <a:xfrm>
            <a:off x="2025444" y="4119716"/>
            <a:ext cx="1238865" cy="73741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5CA7AD00-7D88-FDC7-8FC4-570235AE099A}"/>
              </a:ext>
            </a:extLst>
          </p:cNvPr>
          <p:cNvPicPr>
            <a:picLocks noChangeAspect="1"/>
          </p:cNvPicPr>
          <p:nvPr/>
        </p:nvPicPr>
        <p:blipFill>
          <a:blip r:embed="rId3"/>
          <a:stretch>
            <a:fillRect/>
          </a:stretch>
        </p:blipFill>
        <p:spPr>
          <a:xfrm>
            <a:off x="2237452" y="4159659"/>
            <a:ext cx="657531" cy="657531"/>
          </a:xfrm>
          <a:prstGeom prst="rect">
            <a:avLst/>
          </a:prstGeom>
        </p:spPr>
      </p:pic>
    </p:spTree>
    <p:extLst>
      <p:ext uri="{BB962C8B-B14F-4D97-AF65-F5344CB8AC3E}">
        <p14:creationId xmlns:p14="http://schemas.microsoft.com/office/powerpoint/2010/main" val="3057363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F9DB4-54F8-491C-07C4-1C7EDACEF5F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E7B3C9-E417-6B26-16EC-AC4E0E1D9457}"/>
              </a:ext>
            </a:extLst>
          </p:cNvPr>
          <p:cNvSpPr>
            <a:spLocks noGrp="1"/>
          </p:cNvSpPr>
          <p:nvPr>
            <p:ph type="title"/>
          </p:nvPr>
        </p:nvSpPr>
        <p:spPr/>
        <p:txBody>
          <a:bodyPr/>
          <a:lstStyle/>
          <a:p>
            <a:r>
              <a:rPr lang="en-GB" dirty="0"/>
              <a:t>Deployment &amp; Integration: SAMM Copilot Platform User Interface</a:t>
            </a:r>
            <a:endParaRPr lang="LID4096" dirty="0"/>
          </a:p>
        </p:txBody>
      </p:sp>
      <p:pic>
        <p:nvPicPr>
          <p:cNvPr id="8" name="Picture 7">
            <a:extLst>
              <a:ext uri="{FF2B5EF4-FFF2-40B4-BE49-F238E27FC236}">
                <a16:creationId xmlns:a16="http://schemas.microsoft.com/office/drawing/2014/main" id="{263FD26B-1E21-2D72-9342-BB114B246015}"/>
              </a:ext>
            </a:extLst>
          </p:cNvPr>
          <p:cNvPicPr>
            <a:picLocks noChangeAspect="1"/>
          </p:cNvPicPr>
          <p:nvPr/>
        </p:nvPicPr>
        <p:blipFill rotWithShape="1">
          <a:blip r:embed="rId3"/>
          <a:srcRect b="8264"/>
          <a:stretch/>
        </p:blipFill>
        <p:spPr>
          <a:xfrm>
            <a:off x="710805" y="1113876"/>
            <a:ext cx="10508985" cy="5063585"/>
          </a:xfrm>
          <a:prstGeom prst="rect">
            <a:avLst/>
          </a:prstGeom>
        </p:spPr>
      </p:pic>
      <p:sp>
        <p:nvSpPr>
          <p:cNvPr id="2" name="TextBox 1">
            <a:extLst>
              <a:ext uri="{FF2B5EF4-FFF2-40B4-BE49-F238E27FC236}">
                <a16:creationId xmlns:a16="http://schemas.microsoft.com/office/drawing/2014/main" id="{A0AFFE6C-4485-7693-6C22-D66A636694D4}"/>
              </a:ext>
            </a:extLst>
          </p:cNvPr>
          <p:cNvSpPr txBox="1"/>
          <p:nvPr/>
        </p:nvSpPr>
        <p:spPr>
          <a:xfrm>
            <a:off x="5046562" y="6046656"/>
            <a:ext cx="4326890" cy="523220"/>
          </a:xfrm>
          <a:prstGeom prst="rect">
            <a:avLst/>
          </a:prstGeom>
          <a:noFill/>
        </p:spPr>
        <p:txBody>
          <a:bodyPr wrap="none" rtlCol="0">
            <a:spAutoFit/>
          </a:bodyPr>
          <a:lstStyle/>
          <a:p>
            <a:r>
              <a:rPr lang="en-US" sz="2800" dirty="0">
                <a:solidFill>
                  <a:schemeClr val="tx1">
                    <a:lumMod val="50000"/>
                  </a:schemeClr>
                </a:solidFill>
              </a:rPr>
              <a:t>https://sammcopilot.studio/</a:t>
            </a:r>
            <a:endParaRPr lang="LID4096" sz="2800" dirty="0">
              <a:solidFill>
                <a:schemeClr val="tx1">
                  <a:lumMod val="50000"/>
                </a:schemeClr>
              </a:solidFill>
            </a:endParaRPr>
          </a:p>
        </p:txBody>
      </p:sp>
    </p:spTree>
    <p:extLst>
      <p:ext uri="{BB962C8B-B14F-4D97-AF65-F5344CB8AC3E}">
        <p14:creationId xmlns:p14="http://schemas.microsoft.com/office/powerpoint/2010/main" val="3572019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146A5AB-D281-7D64-3AC4-E59C5F1EF3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811604" y="3048000"/>
            <a:ext cx="8138143" cy="332414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1ADAAD9E-1484-C39E-62D8-F1E6038FA9FC}"/>
              </a:ext>
            </a:extLst>
          </p:cNvPr>
          <p:cNvSpPr>
            <a:spLocks noGrp="1"/>
          </p:cNvSpPr>
          <p:nvPr>
            <p:ph idx="1"/>
          </p:nvPr>
        </p:nvSpPr>
        <p:spPr>
          <a:xfrm>
            <a:off x="608013" y="1520825"/>
            <a:ext cx="8955087" cy="4575175"/>
          </a:xfrm>
        </p:spPr>
        <p:txBody>
          <a:bodyPr/>
          <a:lstStyle/>
          <a:p>
            <a:r>
              <a:rPr lang="en-US" dirty="0">
                <a:solidFill>
                  <a:schemeClr val="tx1">
                    <a:lumMod val="50000"/>
                  </a:schemeClr>
                </a:solidFill>
              </a:rPr>
              <a:t>Convert SAMM Aspect Model to AAS </a:t>
            </a:r>
            <a:r>
              <a:rPr lang="en-US" dirty="0" err="1">
                <a:solidFill>
                  <a:schemeClr val="tx1">
                    <a:lumMod val="50000"/>
                  </a:schemeClr>
                </a:solidFill>
              </a:rPr>
              <a:t>Submodel</a:t>
            </a:r>
            <a:r>
              <a:rPr lang="en-US" dirty="0">
                <a:solidFill>
                  <a:schemeClr val="tx1">
                    <a:lumMod val="50000"/>
                  </a:schemeClr>
                </a:solidFill>
              </a:rPr>
              <a:t>.</a:t>
            </a:r>
          </a:p>
          <a:p>
            <a:r>
              <a:rPr lang="en-US" dirty="0" err="1">
                <a:solidFill>
                  <a:schemeClr val="tx1">
                    <a:lumMod val="50000"/>
                  </a:schemeClr>
                </a:solidFill>
              </a:rPr>
              <a:t>Submodel</a:t>
            </a:r>
            <a:r>
              <a:rPr lang="en-US" dirty="0">
                <a:solidFill>
                  <a:schemeClr val="tx1">
                    <a:lumMod val="50000"/>
                  </a:schemeClr>
                </a:solidFill>
              </a:rPr>
              <a:t> templates/instances are converted to RDF (according to the AAS specification) using an experimental feature in the Eclipse </a:t>
            </a:r>
            <a:r>
              <a:rPr lang="en-US" dirty="0" err="1">
                <a:solidFill>
                  <a:schemeClr val="tx1">
                    <a:lumMod val="50000"/>
                  </a:schemeClr>
                </a:solidFill>
              </a:rPr>
              <a:t>BaSyx</a:t>
            </a:r>
            <a:r>
              <a:rPr lang="en-US" dirty="0">
                <a:solidFill>
                  <a:schemeClr val="tx1">
                    <a:lumMod val="50000"/>
                  </a:schemeClr>
                </a:solidFill>
              </a:rPr>
              <a:t> Python SDK.</a:t>
            </a:r>
          </a:p>
          <a:p>
            <a:r>
              <a:rPr lang="en-US" dirty="0">
                <a:solidFill>
                  <a:schemeClr val="tx1">
                    <a:lumMod val="50000"/>
                  </a:schemeClr>
                </a:solidFill>
              </a:rPr>
              <a:t>This enables the integration of </a:t>
            </a:r>
            <a:r>
              <a:rPr lang="en-US" dirty="0" err="1">
                <a:solidFill>
                  <a:schemeClr val="tx1">
                    <a:lumMod val="50000"/>
                  </a:schemeClr>
                </a:solidFill>
              </a:rPr>
              <a:t>GenAI</a:t>
            </a:r>
            <a:r>
              <a:rPr lang="en-US" dirty="0">
                <a:solidFill>
                  <a:schemeClr val="tx1">
                    <a:lumMod val="50000"/>
                  </a:schemeClr>
                </a:solidFill>
              </a:rPr>
              <a:t> and Graph Retrieval Augmented Generation (</a:t>
            </a:r>
            <a:r>
              <a:rPr lang="en-US" dirty="0" err="1">
                <a:solidFill>
                  <a:schemeClr val="tx1">
                    <a:lumMod val="50000"/>
                  </a:schemeClr>
                </a:solidFill>
              </a:rPr>
              <a:t>GraphRAG</a:t>
            </a:r>
            <a:r>
              <a:rPr lang="en-US" dirty="0">
                <a:solidFill>
                  <a:schemeClr val="tx1">
                    <a:lumMod val="50000"/>
                  </a:schemeClr>
                </a:solidFill>
              </a:rPr>
              <a:t>) for applications such as question answering in future work.</a:t>
            </a:r>
            <a:endParaRPr lang="LID4096" dirty="0">
              <a:solidFill>
                <a:schemeClr val="tx1">
                  <a:lumMod val="50000"/>
                </a:schemeClr>
              </a:solidFill>
            </a:endParaRPr>
          </a:p>
        </p:txBody>
      </p:sp>
      <p:sp>
        <p:nvSpPr>
          <p:cNvPr id="3" name="Title 2">
            <a:extLst>
              <a:ext uri="{FF2B5EF4-FFF2-40B4-BE49-F238E27FC236}">
                <a16:creationId xmlns:a16="http://schemas.microsoft.com/office/drawing/2014/main" id="{5D4A4318-15BD-4C0F-C1C0-997B22E569CC}"/>
              </a:ext>
            </a:extLst>
          </p:cNvPr>
          <p:cNvSpPr>
            <a:spLocks noGrp="1"/>
          </p:cNvSpPr>
          <p:nvPr>
            <p:ph type="title"/>
          </p:nvPr>
        </p:nvSpPr>
        <p:spPr/>
        <p:txBody>
          <a:bodyPr/>
          <a:lstStyle/>
          <a:p>
            <a:r>
              <a:rPr lang="en-GB" dirty="0"/>
              <a:t>SAMM and AAS in an RDF-based Knowledge Graph</a:t>
            </a:r>
            <a:endParaRPr lang="LID4096" dirty="0"/>
          </a:p>
        </p:txBody>
      </p:sp>
    </p:spTree>
    <p:extLst>
      <p:ext uri="{BB962C8B-B14F-4D97-AF65-F5344CB8AC3E}">
        <p14:creationId xmlns:p14="http://schemas.microsoft.com/office/powerpoint/2010/main" val="847967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D4E2A-8634-8F07-E635-8F647D88925B}"/>
              </a:ext>
            </a:extLst>
          </p:cNvPr>
          <p:cNvSpPr>
            <a:spLocks noGrp="1"/>
          </p:cNvSpPr>
          <p:nvPr>
            <p:ph type="title"/>
          </p:nvPr>
        </p:nvSpPr>
        <p:spPr/>
        <p:txBody>
          <a:bodyPr/>
          <a:lstStyle/>
          <a:p>
            <a:r>
              <a:rPr lang="en-GB" dirty="0"/>
              <a:t>Human Evaluation</a:t>
            </a:r>
            <a:endParaRPr lang="LID4096" dirty="0"/>
          </a:p>
        </p:txBody>
      </p:sp>
      <p:pic>
        <p:nvPicPr>
          <p:cNvPr id="5" name="Picture 4">
            <a:extLst>
              <a:ext uri="{FF2B5EF4-FFF2-40B4-BE49-F238E27FC236}">
                <a16:creationId xmlns:a16="http://schemas.microsoft.com/office/drawing/2014/main" id="{D0943C1F-516F-25E0-3507-E17B397EF8D9}"/>
              </a:ext>
            </a:extLst>
          </p:cNvPr>
          <p:cNvPicPr>
            <a:picLocks noChangeAspect="1"/>
          </p:cNvPicPr>
          <p:nvPr/>
        </p:nvPicPr>
        <p:blipFill rotWithShape="1">
          <a:blip r:embed="rId3"/>
          <a:srcRect b="9535"/>
          <a:stretch/>
        </p:blipFill>
        <p:spPr>
          <a:xfrm>
            <a:off x="133350" y="2609850"/>
            <a:ext cx="5389738" cy="3333750"/>
          </a:xfrm>
          <a:prstGeom prst="rect">
            <a:avLst/>
          </a:prstGeom>
        </p:spPr>
      </p:pic>
      <p:sp>
        <p:nvSpPr>
          <p:cNvPr id="4" name="TextBox 3">
            <a:extLst>
              <a:ext uri="{FF2B5EF4-FFF2-40B4-BE49-F238E27FC236}">
                <a16:creationId xmlns:a16="http://schemas.microsoft.com/office/drawing/2014/main" id="{AA2F2F66-E285-5971-BD43-C1F016964025}"/>
              </a:ext>
            </a:extLst>
          </p:cNvPr>
          <p:cNvSpPr txBox="1"/>
          <p:nvPr/>
        </p:nvSpPr>
        <p:spPr>
          <a:xfrm>
            <a:off x="608013" y="1285311"/>
            <a:ext cx="11469687"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1">
                    <a:lumMod val="50000"/>
                  </a:schemeClr>
                </a:solidFill>
              </a:rPr>
              <a:t>Manual modeling generally took longer compared to using SAMM Copilot in most cases.</a:t>
            </a:r>
          </a:p>
          <a:p>
            <a:pPr marL="342900" indent="-342900">
              <a:buFont typeface="Arial" panose="020B0604020202020204" pitchFamily="34" charset="0"/>
              <a:buChar char="•"/>
            </a:pPr>
            <a:r>
              <a:rPr lang="en-US" sz="2400" dirty="0">
                <a:solidFill>
                  <a:schemeClr val="tx1">
                    <a:lumMod val="50000"/>
                  </a:schemeClr>
                </a:solidFill>
              </a:rPr>
              <a:t>SAMM Copilot was able to generate valid models in most cases.</a:t>
            </a:r>
          </a:p>
        </p:txBody>
      </p:sp>
      <p:pic>
        <p:nvPicPr>
          <p:cNvPr id="6" name="Picture 5">
            <a:extLst>
              <a:ext uri="{FF2B5EF4-FFF2-40B4-BE49-F238E27FC236}">
                <a16:creationId xmlns:a16="http://schemas.microsoft.com/office/drawing/2014/main" id="{6997CF1C-CF4A-1A26-3003-6E84B9BE575A}"/>
              </a:ext>
            </a:extLst>
          </p:cNvPr>
          <p:cNvPicPr>
            <a:picLocks noChangeAspect="1"/>
          </p:cNvPicPr>
          <p:nvPr/>
        </p:nvPicPr>
        <p:blipFill rotWithShape="1">
          <a:blip r:embed="rId4"/>
          <a:srcRect b="6469"/>
          <a:stretch/>
        </p:blipFill>
        <p:spPr>
          <a:xfrm>
            <a:off x="5426893" y="2609850"/>
            <a:ext cx="6379344" cy="3733800"/>
          </a:xfrm>
          <a:prstGeom prst="rect">
            <a:avLst/>
          </a:prstGeom>
        </p:spPr>
      </p:pic>
    </p:spTree>
    <p:extLst>
      <p:ext uri="{BB962C8B-B14F-4D97-AF65-F5344CB8AC3E}">
        <p14:creationId xmlns:p14="http://schemas.microsoft.com/office/powerpoint/2010/main" val="2159775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42B177-1F7D-F256-A102-1F3AA479BE04}"/>
              </a:ext>
            </a:extLst>
          </p:cNvPr>
          <p:cNvSpPr>
            <a:spLocks noGrp="1"/>
          </p:cNvSpPr>
          <p:nvPr>
            <p:ph idx="1"/>
          </p:nvPr>
        </p:nvSpPr>
        <p:spPr>
          <a:xfrm>
            <a:off x="608013" y="1520826"/>
            <a:ext cx="10979150" cy="4670424"/>
          </a:xfrm>
        </p:spPr>
        <p:txBody>
          <a:bodyPr>
            <a:normAutofit lnSpcReduction="10000"/>
          </a:bodyPr>
          <a:lstStyle/>
          <a:p>
            <a:pPr>
              <a:spcAft>
                <a:spcPts val="600"/>
              </a:spcAft>
            </a:pPr>
            <a:r>
              <a:rPr lang="en-US" dirty="0">
                <a:solidFill>
                  <a:schemeClr val="tx1">
                    <a:lumMod val="50000"/>
                  </a:schemeClr>
                </a:solidFill>
              </a:rPr>
              <a:t>Evaluation Scope Limitations:</a:t>
            </a:r>
          </a:p>
          <a:p>
            <a:pPr lvl="1">
              <a:spcAft>
                <a:spcPts val="600"/>
              </a:spcAft>
            </a:pPr>
            <a:r>
              <a:rPr lang="en-US" dirty="0">
                <a:solidFill>
                  <a:schemeClr val="tx1">
                    <a:lumMod val="50000"/>
                  </a:schemeClr>
                </a:solidFill>
              </a:rPr>
              <a:t>Including further commercial models (Gemini, Claude) and open-source models (</a:t>
            </a:r>
            <a:r>
              <a:rPr lang="en-US" dirty="0" err="1">
                <a:solidFill>
                  <a:schemeClr val="tx1">
                    <a:lumMod val="50000"/>
                  </a:schemeClr>
                </a:solidFill>
              </a:rPr>
              <a:t>DeepSeek</a:t>
            </a:r>
            <a:r>
              <a:rPr lang="en-US" dirty="0">
                <a:solidFill>
                  <a:schemeClr val="tx1">
                    <a:lumMod val="50000"/>
                  </a:schemeClr>
                </a:solidFill>
              </a:rPr>
              <a:t>, …)</a:t>
            </a:r>
          </a:p>
          <a:p>
            <a:pPr lvl="1">
              <a:spcAft>
                <a:spcPts val="600"/>
              </a:spcAft>
            </a:pPr>
            <a:r>
              <a:rPr lang="en-GB" dirty="0">
                <a:solidFill>
                  <a:schemeClr val="tx1">
                    <a:lumMod val="50000"/>
                  </a:schemeClr>
                </a:solidFill>
              </a:rPr>
              <a:t>Exploration of various LLM sizes and hyperparameters</a:t>
            </a:r>
            <a:endParaRPr lang="en-US" dirty="0">
              <a:solidFill>
                <a:schemeClr val="tx1">
                  <a:lumMod val="50000"/>
                </a:schemeClr>
              </a:solidFill>
            </a:endParaRPr>
          </a:p>
          <a:p>
            <a:pPr>
              <a:spcAft>
                <a:spcPts val="600"/>
              </a:spcAft>
            </a:pPr>
            <a:r>
              <a:rPr lang="en-US" dirty="0">
                <a:solidFill>
                  <a:schemeClr val="tx1">
                    <a:lumMod val="50000"/>
                  </a:schemeClr>
                </a:solidFill>
              </a:rPr>
              <a:t>Human Evaluation Constraints: </a:t>
            </a:r>
          </a:p>
          <a:p>
            <a:pPr lvl="1">
              <a:spcAft>
                <a:spcPts val="600"/>
              </a:spcAft>
            </a:pPr>
            <a:r>
              <a:rPr lang="en-US" dirty="0">
                <a:solidFill>
                  <a:schemeClr val="tx1">
                    <a:lumMod val="50000"/>
                  </a:schemeClr>
                </a:solidFill>
              </a:rPr>
              <a:t>Outputs from different LLMs were not compared through human evaluation.</a:t>
            </a:r>
          </a:p>
          <a:p>
            <a:pPr lvl="1">
              <a:spcAft>
                <a:spcPts val="600"/>
              </a:spcAft>
            </a:pPr>
            <a:r>
              <a:rPr lang="en-US" dirty="0">
                <a:solidFill>
                  <a:schemeClr val="tx1">
                    <a:lumMod val="50000"/>
                  </a:schemeClr>
                </a:solidFill>
              </a:rPr>
              <a:t>Including more human evaluations.</a:t>
            </a:r>
          </a:p>
          <a:p>
            <a:pPr>
              <a:spcAft>
                <a:spcPts val="600"/>
              </a:spcAft>
            </a:pPr>
            <a:r>
              <a:rPr lang="en-US" dirty="0">
                <a:solidFill>
                  <a:schemeClr val="tx1">
                    <a:lumMod val="50000"/>
                  </a:schemeClr>
                </a:solidFill>
              </a:rPr>
              <a:t>Single JSON Example Limitation: </a:t>
            </a:r>
          </a:p>
          <a:p>
            <a:pPr marL="457200" lvl="1" indent="0">
              <a:spcAft>
                <a:spcPts val="600"/>
              </a:spcAft>
              <a:buNone/>
            </a:pPr>
            <a:r>
              <a:rPr lang="en-US" dirty="0">
                <a:solidFill>
                  <a:schemeClr val="tx1">
                    <a:lumMod val="50000"/>
                  </a:schemeClr>
                </a:solidFill>
              </a:rPr>
              <a:t>A single JSON example may not fully represent the data due to structural variability.</a:t>
            </a:r>
          </a:p>
          <a:p>
            <a:pPr>
              <a:spcAft>
                <a:spcPts val="600"/>
              </a:spcAft>
            </a:pPr>
            <a:r>
              <a:rPr lang="en-US" dirty="0">
                <a:solidFill>
                  <a:schemeClr val="tx1">
                    <a:lumMod val="50000"/>
                  </a:schemeClr>
                </a:solidFill>
              </a:rPr>
              <a:t>Integration of Generative AI approach in Aspect Model Editor.</a:t>
            </a:r>
            <a:endParaRPr lang="en-GB" dirty="0">
              <a:solidFill>
                <a:schemeClr val="tx1">
                  <a:lumMod val="50000"/>
                </a:schemeClr>
              </a:solidFill>
            </a:endParaRPr>
          </a:p>
        </p:txBody>
      </p:sp>
      <p:sp>
        <p:nvSpPr>
          <p:cNvPr id="3" name="Title 2">
            <a:extLst>
              <a:ext uri="{FF2B5EF4-FFF2-40B4-BE49-F238E27FC236}">
                <a16:creationId xmlns:a16="http://schemas.microsoft.com/office/drawing/2014/main" id="{967A60E5-987D-F6B3-EA29-E74F43EE06F8}"/>
              </a:ext>
            </a:extLst>
          </p:cNvPr>
          <p:cNvSpPr>
            <a:spLocks noGrp="1"/>
          </p:cNvSpPr>
          <p:nvPr>
            <p:ph type="title"/>
          </p:nvPr>
        </p:nvSpPr>
        <p:spPr/>
        <p:txBody>
          <a:bodyPr/>
          <a:lstStyle/>
          <a:p>
            <a:r>
              <a:rPr lang="en-GB" dirty="0"/>
              <a:t>Limitations &amp; Future Work</a:t>
            </a:r>
            <a:endParaRPr lang="LID4096" dirty="0"/>
          </a:p>
        </p:txBody>
      </p:sp>
    </p:spTree>
    <p:extLst>
      <p:ext uri="{BB962C8B-B14F-4D97-AF65-F5344CB8AC3E}">
        <p14:creationId xmlns:p14="http://schemas.microsoft.com/office/powerpoint/2010/main" val="1929444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06C7CF-0DBE-8A41-DDE2-EFE678D0D4C9}"/>
              </a:ext>
            </a:extLst>
          </p:cNvPr>
          <p:cNvSpPr>
            <a:spLocks noGrp="1"/>
          </p:cNvSpPr>
          <p:nvPr>
            <p:ph type="title"/>
          </p:nvPr>
        </p:nvSpPr>
        <p:spPr/>
        <p:txBody>
          <a:bodyPr/>
          <a:lstStyle/>
          <a:p>
            <a:r>
              <a:rPr lang="en" dirty="0"/>
              <a:t>GenAI Integration in Aspect Model Editor</a:t>
            </a:r>
            <a:endParaRPr lang="LID4096" dirty="0"/>
          </a:p>
        </p:txBody>
      </p:sp>
      <p:pic>
        <p:nvPicPr>
          <p:cNvPr id="6" name="Google Shape;139;p23">
            <a:extLst>
              <a:ext uri="{FF2B5EF4-FFF2-40B4-BE49-F238E27FC236}">
                <a16:creationId xmlns:a16="http://schemas.microsoft.com/office/drawing/2014/main" id="{7A4239D4-FC1A-2E68-1BBC-B26AF3040941}"/>
              </a:ext>
            </a:extLst>
          </p:cNvPr>
          <p:cNvPicPr preferRelativeResize="0"/>
          <p:nvPr/>
        </p:nvPicPr>
        <p:blipFill>
          <a:blip r:embed="rId2">
            <a:alphaModFix/>
          </a:blip>
          <a:stretch>
            <a:fillRect/>
          </a:stretch>
        </p:blipFill>
        <p:spPr>
          <a:xfrm>
            <a:off x="797255" y="1076446"/>
            <a:ext cx="10979150" cy="5231757"/>
          </a:xfrm>
          <a:prstGeom prst="rect">
            <a:avLst/>
          </a:prstGeom>
          <a:noFill/>
          <a:ln>
            <a:noFill/>
          </a:ln>
        </p:spPr>
      </p:pic>
      <p:sp>
        <p:nvSpPr>
          <p:cNvPr id="7" name="Google Shape;140;p23">
            <a:extLst>
              <a:ext uri="{FF2B5EF4-FFF2-40B4-BE49-F238E27FC236}">
                <a16:creationId xmlns:a16="http://schemas.microsoft.com/office/drawing/2014/main" id="{DD0D2C06-6225-9449-36CA-CE93E1FDC719}"/>
              </a:ext>
            </a:extLst>
          </p:cNvPr>
          <p:cNvSpPr/>
          <p:nvPr/>
        </p:nvSpPr>
        <p:spPr>
          <a:xfrm>
            <a:off x="10616876" y="435076"/>
            <a:ext cx="261600" cy="523200"/>
          </a:xfrm>
          <a:prstGeom prst="downArrow">
            <a:avLst>
              <a:gd name="adj1" fmla="val 50000"/>
              <a:gd name="adj2" fmla="val 50000"/>
            </a:avLst>
          </a:prstGeom>
          <a:solidFill>
            <a:srgbClr val="FFC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pic>
        <p:nvPicPr>
          <p:cNvPr id="8" name="Google Shape;141;p23">
            <a:extLst>
              <a:ext uri="{FF2B5EF4-FFF2-40B4-BE49-F238E27FC236}">
                <a16:creationId xmlns:a16="http://schemas.microsoft.com/office/drawing/2014/main" id="{D01A34B0-6333-5F37-7432-64785878929A}"/>
              </a:ext>
            </a:extLst>
          </p:cNvPr>
          <p:cNvPicPr preferRelativeResize="0"/>
          <p:nvPr/>
        </p:nvPicPr>
        <p:blipFill>
          <a:blip r:embed="rId3">
            <a:alphaModFix/>
          </a:blip>
          <a:stretch>
            <a:fillRect/>
          </a:stretch>
        </p:blipFill>
        <p:spPr>
          <a:xfrm>
            <a:off x="10527358" y="1152081"/>
            <a:ext cx="348033" cy="348033"/>
          </a:xfrm>
          <a:prstGeom prst="rect">
            <a:avLst/>
          </a:prstGeom>
          <a:noFill/>
          <a:ln>
            <a:noFill/>
          </a:ln>
        </p:spPr>
      </p:pic>
    </p:spTree>
    <p:extLst>
      <p:ext uri="{BB962C8B-B14F-4D97-AF65-F5344CB8AC3E}">
        <p14:creationId xmlns:p14="http://schemas.microsoft.com/office/powerpoint/2010/main" val="3964666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DBBF6-496A-DCC0-E96A-A3C0E6E4305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CCFB6D-822E-2D6F-9E7A-20FC7143E6FF}"/>
              </a:ext>
            </a:extLst>
          </p:cNvPr>
          <p:cNvSpPr>
            <a:spLocks noGrp="1"/>
          </p:cNvSpPr>
          <p:nvPr>
            <p:ph type="title"/>
          </p:nvPr>
        </p:nvSpPr>
        <p:spPr/>
        <p:txBody>
          <a:bodyPr/>
          <a:lstStyle/>
          <a:p>
            <a:r>
              <a:rPr lang="en" dirty="0"/>
              <a:t>GenAI Integration in Aspect Model Editor</a:t>
            </a:r>
            <a:endParaRPr lang="LID4096" dirty="0"/>
          </a:p>
        </p:txBody>
      </p:sp>
      <p:pic>
        <p:nvPicPr>
          <p:cNvPr id="6" name="Google Shape;148;p24">
            <a:extLst>
              <a:ext uri="{FF2B5EF4-FFF2-40B4-BE49-F238E27FC236}">
                <a16:creationId xmlns:a16="http://schemas.microsoft.com/office/drawing/2014/main" id="{60213411-C73C-42F2-6DD6-B177CE912389}"/>
              </a:ext>
            </a:extLst>
          </p:cNvPr>
          <p:cNvPicPr preferRelativeResize="0"/>
          <p:nvPr/>
        </p:nvPicPr>
        <p:blipFill>
          <a:blip r:embed="rId2">
            <a:alphaModFix amt="31000"/>
          </a:blip>
          <a:stretch>
            <a:fillRect/>
          </a:stretch>
        </p:blipFill>
        <p:spPr>
          <a:xfrm>
            <a:off x="370390" y="908632"/>
            <a:ext cx="11406015" cy="5411145"/>
          </a:xfrm>
          <a:prstGeom prst="rect">
            <a:avLst/>
          </a:prstGeom>
          <a:noFill/>
          <a:ln>
            <a:noFill/>
          </a:ln>
        </p:spPr>
      </p:pic>
      <p:pic>
        <p:nvPicPr>
          <p:cNvPr id="7" name="Google Shape;149;p24">
            <a:extLst>
              <a:ext uri="{FF2B5EF4-FFF2-40B4-BE49-F238E27FC236}">
                <a16:creationId xmlns:a16="http://schemas.microsoft.com/office/drawing/2014/main" id="{8BB8132F-C171-0065-201C-F5649D2EC00F}"/>
              </a:ext>
            </a:extLst>
          </p:cNvPr>
          <p:cNvPicPr preferRelativeResize="0"/>
          <p:nvPr/>
        </p:nvPicPr>
        <p:blipFill>
          <a:blip r:embed="rId3">
            <a:alphaModFix/>
          </a:blip>
          <a:stretch>
            <a:fillRect/>
          </a:stretch>
        </p:blipFill>
        <p:spPr>
          <a:xfrm>
            <a:off x="922601" y="1897469"/>
            <a:ext cx="10016831" cy="4069833"/>
          </a:xfrm>
          <a:prstGeom prst="rect">
            <a:avLst/>
          </a:prstGeom>
          <a:noFill/>
          <a:ln>
            <a:noFill/>
          </a:ln>
        </p:spPr>
      </p:pic>
    </p:spTree>
    <p:extLst>
      <p:ext uri="{BB962C8B-B14F-4D97-AF65-F5344CB8AC3E}">
        <p14:creationId xmlns:p14="http://schemas.microsoft.com/office/powerpoint/2010/main" val="3951810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049AA-EA10-1B6D-757B-DBF714B3C4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E4EA89-C725-BCCB-16EC-37CF0978F9F1}"/>
              </a:ext>
            </a:extLst>
          </p:cNvPr>
          <p:cNvSpPr>
            <a:spLocks noGrp="1"/>
          </p:cNvSpPr>
          <p:nvPr>
            <p:ph type="title"/>
          </p:nvPr>
        </p:nvSpPr>
        <p:spPr/>
        <p:txBody>
          <a:bodyPr/>
          <a:lstStyle/>
          <a:p>
            <a:r>
              <a:rPr lang="en" dirty="0"/>
              <a:t>GenAI Integration in Aspect Model Editor</a:t>
            </a:r>
            <a:endParaRPr lang="LID4096" dirty="0"/>
          </a:p>
        </p:txBody>
      </p:sp>
      <p:pic>
        <p:nvPicPr>
          <p:cNvPr id="6" name="Google Shape;156;p25">
            <a:extLst>
              <a:ext uri="{FF2B5EF4-FFF2-40B4-BE49-F238E27FC236}">
                <a16:creationId xmlns:a16="http://schemas.microsoft.com/office/drawing/2014/main" id="{C17EBB21-8D2B-FC44-27A8-850714E82018}"/>
              </a:ext>
            </a:extLst>
          </p:cNvPr>
          <p:cNvPicPr preferRelativeResize="0"/>
          <p:nvPr/>
        </p:nvPicPr>
        <p:blipFill>
          <a:blip r:embed="rId2">
            <a:alphaModFix/>
          </a:blip>
          <a:stretch>
            <a:fillRect/>
          </a:stretch>
        </p:blipFill>
        <p:spPr>
          <a:xfrm>
            <a:off x="313664" y="1244681"/>
            <a:ext cx="11564671" cy="5042072"/>
          </a:xfrm>
          <a:prstGeom prst="rect">
            <a:avLst/>
          </a:prstGeom>
          <a:noFill/>
          <a:ln>
            <a:noFill/>
          </a:ln>
        </p:spPr>
      </p:pic>
      <p:sp>
        <p:nvSpPr>
          <p:cNvPr id="7" name="Google Shape;173;p27">
            <a:extLst>
              <a:ext uri="{FF2B5EF4-FFF2-40B4-BE49-F238E27FC236}">
                <a16:creationId xmlns:a16="http://schemas.microsoft.com/office/drawing/2014/main" id="{37AD618B-A286-4A51-D3EF-94B10C7BDD23}"/>
              </a:ext>
            </a:extLst>
          </p:cNvPr>
          <p:cNvSpPr/>
          <p:nvPr/>
        </p:nvSpPr>
        <p:spPr>
          <a:xfrm>
            <a:off x="3090440" y="4838218"/>
            <a:ext cx="2754774" cy="1342663"/>
          </a:xfrm>
          <a:prstGeom prst="rect">
            <a:avLst/>
          </a:prstGeom>
          <a:noFill/>
          <a:ln w="19050" cap="flat" cmpd="sng">
            <a:solidFill>
              <a:srgbClr val="ED13E3"/>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9" name="Google Shape;173;p27">
            <a:extLst>
              <a:ext uri="{FF2B5EF4-FFF2-40B4-BE49-F238E27FC236}">
                <a16:creationId xmlns:a16="http://schemas.microsoft.com/office/drawing/2014/main" id="{33604C9F-8D64-BC9A-BFAA-7E7036277481}"/>
              </a:ext>
            </a:extLst>
          </p:cNvPr>
          <p:cNvSpPr/>
          <p:nvPr/>
        </p:nvSpPr>
        <p:spPr>
          <a:xfrm>
            <a:off x="8046333" y="1751723"/>
            <a:ext cx="3690396" cy="551640"/>
          </a:xfrm>
          <a:prstGeom prst="rect">
            <a:avLst/>
          </a:prstGeom>
          <a:noFill/>
          <a:ln w="19050" cap="flat" cmpd="sng">
            <a:solidFill>
              <a:srgbClr val="ED13E3"/>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Tree>
    <p:extLst>
      <p:ext uri="{BB962C8B-B14F-4D97-AF65-F5344CB8AC3E}">
        <p14:creationId xmlns:p14="http://schemas.microsoft.com/office/powerpoint/2010/main" val="3123642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6B8783E-C111-AA4A-F66D-F0EAE9851F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7C5FDB8-1FE2-737D-C2AA-172EED8D6803}"/>
              </a:ext>
            </a:extLst>
          </p:cNvPr>
          <p:cNvSpPr>
            <a:spLocks noGrp="1"/>
          </p:cNvSpPr>
          <p:nvPr>
            <p:ph type="title"/>
          </p:nvPr>
        </p:nvSpPr>
        <p:spPr/>
        <p:txBody>
          <a:bodyPr/>
          <a:lstStyle/>
          <a:p>
            <a:r>
              <a:rPr lang="en-US" dirty="0"/>
              <a:t>Introduction</a:t>
            </a:r>
            <a:endParaRPr lang="LID4096" dirty="0"/>
          </a:p>
        </p:txBody>
      </p:sp>
      <p:sp>
        <p:nvSpPr>
          <p:cNvPr id="2" name="Content Placeholder 1">
            <a:extLst>
              <a:ext uri="{FF2B5EF4-FFF2-40B4-BE49-F238E27FC236}">
                <a16:creationId xmlns:a16="http://schemas.microsoft.com/office/drawing/2014/main" id="{EEACD43C-C781-3759-F73E-7A2F17E0A330}"/>
              </a:ext>
            </a:extLst>
          </p:cNvPr>
          <p:cNvSpPr>
            <a:spLocks noGrp="1"/>
          </p:cNvSpPr>
          <p:nvPr>
            <p:ph idx="1"/>
          </p:nvPr>
        </p:nvSpPr>
        <p:spPr>
          <a:xfrm>
            <a:off x="608013" y="1104901"/>
            <a:ext cx="11431588" cy="4991100"/>
          </a:xfrm>
        </p:spPr>
        <p:txBody>
          <a:bodyPr>
            <a:normAutofit fontScale="92500" lnSpcReduction="10000"/>
          </a:bodyPr>
          <a:lstStyle/>
          <a:p>
            <a:r>
              <a:rPr lang="en-US" b="1" dirty="0">
                <a:solidFill>
                  <a:schemeClr val="tx1">
                    <a:lumMod val="50000"/>
                  </a:schemeClr>
                </a:solidFill>
              </a:rPr>
              <a:t>Asset Administration Shell (AAS)</a:t>
            </a:r>
            <a:r>
              <a:rPr lang="en-US" dirty="0">
                <a:solidFill>
                  <a:schemeClr val="tx1">
                    <a:lumMod val="50000"/>
                  </a:schemeClr>
                </a:solidFill>
              </a:rPr>
              <a:t>: </a:t>
            </a:r>
          </a:p>
          <a:p>
            <a:pPr lvl="1"/>
            <a:r>
              <a:rPr lang="en-US" dirty="0">
                <a:solidFill>
                  <a:schemeClr val="tx1">
                    <a:lumMod val="50000"/>
                  </a:schemeClr>
                </a:solidFill>
              </a:rPr>
              <a:t>A standardized solution for creating digital twins of industrial assets, addressing interoperability through:</a:t>
            </a:r>
          </a:p>
          <a:p>
            <a:pPr lvl="2"/>
            <a:r>
              <a:rPr lang="en-US" dirty="0">
                <a:solidFill>
                  <a:schemeClr val="tx1">
                    <a:lumMod val="50000"/>
                  </a:schemeClr>
                </a:solidFill>
              </a:rPr>
              <a:t>Common modeling structure (AAS Metamodel)</a:t>
            </a:r>
          </a:p>
          <a:p>
            <a:pPr lvl="2"/>
            <a:r>
              <a:rPr lang="en-US" dirty="0">
                <a:solidFill>
                  <a:schemeClr val="tx1">
                    <a:lumMod val="50000"/>
                  </a:schemeClr>
                </a:solidFill>
              </a:rPr>
              <a:t>Standardized data exchange formats (JSON, XML, RDF/Turtle)</a:t>
            </a:r>
          </a:p>
          <a:p>
            <a:r>
              <a:rPr lang="en-US" b="1" dirty="0">
                <a:solidFill>
                  <a:schemeClr val="tx1">
                    <a:lumMod val="50000"/>
                  </a:schemeClr>
                </a:solidFill>
              </a:rPr>
              <a:t>Eclipse Semantic Modeling Framework </a:t>
            </a:r>
            <a:r>
              <a:rPr lang="en-US" dirty="0">
                <a:solidFill>
                  <a:schemeClr val="tx1">
                    <a:lumMod val="50000"/>
                  </a:schemeClr>
                </a:solidFill>
              </a:rPr>
              <a:t>(part of the Eclipse Digital Twin project):</a:t>
            </a:r>
          </a:p>
          <a:p>
            <a:pPr lvl="1"/>
            <a:r>
              <a:rPr lang="en-US" dirty="0">
                <a:solidFill>
                  <a:schemeClr val="tx1">
                    <a:lumMod val="50000"/>
                  </a:schemeClr>
                </a:solidFill>
              </a:rPr>
              <a:t>Semantically describes aspects via an RDF-based metamodel, called</a:t>
            </a:r>
          </a:p>
          <a:p>
            <a:pPr marL="457200" lvl="1" indent="0">
              <a:buNone/>
            </a:pPr>
            <a:r>
              <a:rPr lang="en-US" dirty="0">
                <a:solidFill>
                  <a:schemeClr val="tx1">
                    <a:lumMod val="50000"/>
                  </a:schemeClr>
                </a:solidFill>
              </a:rPr>
              <a:t> </a:t>
            </a:r>
            <a:r>
              <a:rPr lang="en-US" sz="2000" b="1" dirty="0">
                <a:solidFill>
                  <a:schemeClr val="tx1">
                    <a:lumMod val="50000"/>
                  </a:schemeClr>
                </a:solidFill>
              </a:rPr>
              <a:t>Semantic Aspect Meta Model </a:t>
            </a:r>
            <a:r>
              <a:rPr lang="en-US" sz="2000" dirty="0">
                <a:solidFill>
                  <a:schemeClr val="tx1">
                    <a:lumMod val="50000"/>
                  </a:schemeClr>
                </a:solidFill>
              </a:rPr>
              <a:t> (SAMM)</a:t>
            </a:r>
          </a:p>
          <a:p>
            <a:pPr lvl="2"/>
            <a:r>
              <a:rPr lang="en-US" dirty="0">
                <a:solidFill>
                  <a:schemeClr val="tx1">
                    <a:lumMod val="50000"/>
                  </a:schemeClr>
                </a:solidFill>
              </a:rPr>
              <a:t>Allows to express semantic such as Units, and model constraints (ranges, regular expressions, etc.)</a:t>
            </a:r>
          </a:p>
          <a:p>
            <a:pPr lvl="2"/>
            <a:r>
              <a:rPr lang="en-US" dirty="0">
                <a:solidFill>
                  <a:schemeClr val="tx1">
                    <a:lumMod val="50000"/>
                  </a:schemeClr>
                </a:solidFill>
              </a:rPr>
              <a:t>Rich tooling to generate side artifacts:</a:t>
            </a:r>
          </a:p>
          <a:p>
            <a:pPr lvl="3"/>
            <a:r>
              <a:rPr lang="en-US" dirty="0">
                <a:solidFill>
                  <a:schemeClr val="tx1">
                    <a:lumMod val="50000"/>
                  </a:schemeClr>
                </a:solidFill>
              </a:rPr>
              <a:t>AAS </a:t>
            </a:r>
            <a:r>
              <a:rPr lang="en-US" dirty="0" err="1">
                <a:solidFill>
                  <a:schemeClr val="tx1">
                    <a:lumMod val="50000"/>
                  </a:schemeClr>
                </a:solidFill>
              </a:rPr>
              <a:t>Submodel</a:t>
            </a:r>
            <a:r>
              <a:rPr lang="en-US" dirty="0">
                <a:solidFill>
                  <a:schemeClr val="tx1">
                    <a:lumMod val="50000"/>
                  </a:schemeClr>
                </a:solidFill>
              </a:rPr>
              <a:t> to Aspect model &amp; vice versa</a:t>
            </a:r>
          </a:p>
          <a:p>
            <a:pPr lvl="3"/>
            <a:r>
              <a:rPr lang="en-US" dirty="0">
                <a:solidFill>
                  <a:schemeClr val="tx1">
                    <a:lumMod val="50000"/>
                  </a:schemeClr>
                </a:solidFill>
              </a:rPr>
              <a:t>Java code generator</a:t>
            </a:r>
          </a:p>
          <a:p>
            <a:pPr lvl="3"/>
            <a:r>
              <a:rPr lang="en-US" dirty="0">
                <a:solidFill>
                  <a:schemeClr val="tx1">
                    <a:lumMod val="50000"/>
                  </a:schemeClr>
                </a:solidFill>
              </a:rPr>
              <a:t>HTML document with diagram</a:t>
            </a:r>
          </a:p>
          <a:p>
            <a:pPr lvl="3"/>
            <a:r>
              <a:rPr lang="en-US" dirty="0">
                <a:solidFill>
                  <a:schemeClr val="tx1">
                    <a:lumMod val="50000"/>
                  </a:schemeClr>
                </a:solidFill>
              </a:rPr>
              <a:t>Example JSON payload</a:t>
            </a:r>
            <a:endParaRPr lang="LID4096" dirty="0">
              <a:solidFill>
                <a:schemeClr val="tx1">
                  <a:lumMod val="50000"/>
                </a:schemeClr>
              </a:solidFill>
            </a:endParaRPr>
          </a:p>
        </p:txBody>
      </p:sp>
      <p:sp>
        <p:nvSpPr>
          <p:cNvPr id="5" name="Rectangle 4">
            <a:extLst>
              <a:ext uri="{FF2B5EF4-FFF2-40B4-BE49-F238E27FC236}">
                <a16:creationId xmlns:a16="http://schemas.microsoft.com/office/drawing/2014/main" id="{30BB186D-0702-22E5-06EF-35E2CEF205EB}"/>
              </a:ext>
            </a:extLst>
          </p:cNvPr>
          <p:cNvSpPr/>
          <p:nvPr/>
        </p:nvSpPr>
        <p:spPr>
          <a:xfrm>
            <a:off x="8490566" y="5187259"/>
            <a:ext cx="1010622" cy="94684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Aspect</a:t>
            </a:r>
            <a:br>
              <a:rPr lang="en-US" dirty="0"/>
            </a:br>
            <a:r>
              <a:rPr lang="en-US" dirty="0"/>
              <a:t>Model</a:t>
            </a:r>
          </a:p>
        </p:txBody>
      </p:sp>
      <p:sp>
        <p:nvSpPr>
          <p:cNvPr id="7" name="Rectangle 6">
            <a:extLst>
              <a:ext uri="{FF2B5EF4-FFF2-40B4-BE49-F238E27FC236}">
                <a16:creationId xmlns:a16="http://schemas.microsoft.com/office/drawing/2014/main" id="{462F19F7-549A-B733-60B6-CD0C780CB759}"/>
              </a:ext>
            </a:extLst>
          </p:cNvPr>
          <p:cNvSpPr/>
          <p:nvPr/>
        </p:nvSpPr>
        <p:spPr>
          <a:xfrm>
            <a:off x="10508456" y="4450675"/>
            <a:ext cx="1540669" cy="3281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Java Code</a:t>
            </a:r>
          </a:p>
        </p:txBody>
      </p:sp>
      <p:sp>
        <p:nvSpPr>
          <p:cNvPr id="8" name="Rectangle 7">
            <a:extLst>
              <a:ext uri="{FF2B5EF4-FFF2-40B4-BE49-F238E27FC236}">
                <a16:creationId xmlns:a16="http://schemas.microsoft.com/office/drawing/2014/main" id="{13FE7EF2-0471-B94D-0E64-E8CDE339A0C3}"/>
              </a:ext>
            </a:extLst>
          </p:cNvPr>
          <p:cNvSpPr/>
          <p:nvPr/>
        </p:nvSpPr>
        <p:spPr>
          <a:xfrm>
            <a:off x="10508456" y="5003044"/>
            <a:ext cx="1540669" cy="3281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JSON Schema</a:t>
            </a:r>
          </a:p>
        </p:txBody>
      </p:sp>
      <p:sp>
        <p:nvSpPr>
          <p:cNvPr id="9" name="Rectangle 8">
            <a:extLst>
              <a:ext uri="{FF2B5EF4-FFF2-40B4-BE49-F238E27FC236}">
                <a16:creationId xmlns:a16="http://schemas.microsoft.com/office/drawing/2014/main" id="{4DF0EAFB-022E-9786-A8B2-AF7EDD3FFDB6}"/>
              </a:ext>
            </a:extLst>
          </p:cNvPr>
          <p:cNvSpPr/>
          <p:nvPr/>
        </p:nvSpPr>
        <p:spPr>
          <a:xfrm>
            <a:off x="10508456" y="5558491"/>
            <a:ext cx="1540669" cy="3281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OpenAPI</a:t>
            </a:r>
            <a:r>
              <a:rPr lang="en-US" dirty="0"/>
              <a:t> Spec</a:t>
            </a:r>
          </a:p>
        </p:txBody>
      </p:sp>
      <p:sp>
        <p:nvSpPr>
          <p:cNvPr id="10" name="Rectangle 9">
            <a:extLst>
              <a:ext uri="{FF2B5EF4-FFF2-40B4-BE49-F238E27FC236}">
                <a16:creationId xmlns:a16="http://schemas.microsoft.com/office/drawing/2014/main" id="{02936667-0CE4-85FF-C0E2-4FA957EB7E8C}"/>
              </a:ext>
            </a:extLst>
          </p:cNvPr>
          <p:cNvSpPr/>
          <p:nvPr/>
        </p:nvSpPr>
        <p:spPr>
          <a:xfrm>
            <a:off x="10498931" y="6113856"/>
            <a:ext cx="1540669" cy="3281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HTML Doc</a:t>
            </a:r>
          </a:p>
        </p:txBody>
      </p:sp>
      <p:sp>
        <p:nvSpPr>
          <p:cNvPr id="11" name="Rectangle 10">
            <a:extLst>
              <a:ext uri="{FF2B5EF4-FFF2-40B4-BE49-F238E27FC236}">
                <a16:creationId xmlns:a16="http://schemas.microsoft.com/office/drawing/2014/main" id="{746D3C05-7A5B-C1C4-239A-689BAF95FBF6}"/>
              </a:ext>
            </a:extLst>
          </p:cNvPr>
          <p:cNvSpPr/>
          <p:nvPr/>
        </p:nvSpPr>
        <p:spPr>
          <a:xfrm>
            <a:off x="5917406" y="5311250"/>
            <a:ext cx="1540669" cy="6988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AAS </a:t>
            </a:r>
            <a:r>
              <a:rPr lang="en-US" dirty="0" err="1"/>
              <a:t>Submodel</a:t>
            </a:r>
            <a:br>
              <a:rPr lang="en-US" dirty="0"/>
            </a:br>
            <a:r>
              <a:rPr lang="en-US" dirty="0"/>
              <a:t>Template</a:t>
            </a:r>
          </a:p>
        </p:txBody>
      </p:sp>
      <p:cxnSp>
        <p:nvCxnSpPr>
          <p:cNvPr id="13" name="Straight Arrow Connector 12">
            <a:extLst>
              <a:ext uri="{FF2B5EF4-FFF2-40B4-BE49-F238E27FC236}">
                <a16:creationId xmlns:a16="http://schemas.microsoft.com/office/drawing/2014/main" id="{520BBAFE-B30B-3D50-7910-43C25470AAFE}"/>
              </a:ext>
            </a:extLst>
          </p:cNvPr>
          <p:cNvCxnSpPr>
            <a:cxnSpLocks/>
            <a:endCxn id="5" idx="1"/>
          </p:cNvCxnSpPr>
          <p:nvPr/>
        </p:nvCxnSpPr>
        <p:spPr>
          <a:xfrm>
            <a:off x="7495713" y="5660680"/>
            <a:ext cx="994853" cy="0"/>
          </a:xfrm>
          <a:prstGeom prst="straightConnector1">
            <a:avLst/>
          </a:prstGeom>
          <a:ln w="57150">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38F6E549-C70D-433B-AA5E-8B7E7F537831}"/>
              </a:ext>
            </a:extLst>
          </p:cNvPr>
          <p:cNvCxnSpPr>
            <a:cxnSpLocks/>
            <a:stCxn id="5" idx="3"/>
          </p:cNvCxnSpPr>
          <p:nvPr/>
        </p:nvCxnSpPr>
        <p:spPr>
          <a:xfrm flipV="1">
            <a:off x="9501188" y="4572000"/>
            <a:ext cx="1014412" cy="10886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F4FBEE4B-548C-6B6E-F6DF-2F034E55DC5B}"/>
              </a:ext>
            </a:extLst>
          </p:cNvPr>
          <p:cNvCxnSpPr>
            <a:stCxn id="5" idx="3"/>
            <a:endCxn id="8" idx="1"/>
          </p:cNvCxnSpPr>
          <p:nvPr/>
        </p:nvCxnSpPr>
        <p:spPr>
          <a:xfrm flipV="1">
            <a:off x="9501188" y="5167113"/>
            <a:ext cx="1007268" cy="4935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3E3AF79-2BD4-4895-4E9A-9E083D812F93}"/>
              </a:ext>
            </a:extLst>
          </p:cNvPr>
          <p:cNvCxnSpPr>
            <a:cxnSpLocks/>
            <a:stCxn id="5" idx="3"/>
            <a:endCxn id="9" idx="1"/>
          </p:cNvCxnSpPr>
          <p:nvPr/>
        </p:nvCxnSpPr>
        <p:spPr>
          <a:xfrm>
            <a:off x="9501188" y="5660680"/>
            <a:ext cx="1007268" cy="618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DB2C84C-D01C-AEED-A827-412E2B810B9E}"/>
              </a:ext>
            </a:extLst>
          </p:cNvPr>
          <p:cNvCxnSpPr>
            <a:cxnSpLocks/>
            <a:stCxn id="5" idx="3"/>
            <a:endCxn id="10" idx="1"/>
          </p:cNvCxnSpPr>
          <p:nvPr/>
        </p:nvCxnSpPr>
        <p:spPr>
          <a:xfrm>
            <a:off x="9501188" y="5660680"/>
            <a:ext cx="997743" cy="6172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7415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B51E6-CADE-F5AA-5CD1-A2D95C29058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39ED45-CC66-B0DE-E0DB-0F8E3DB3D439}"/>
              </a:ext>
            </a:extLst>
          </p:cNvPr>
          <p:cNvSpPr>
            <a:spLocks noGrp="1"/>
          </p:cNvSpPr>
          <p:nvPr>
            <p:ph idx="1"/>
          </p:nvPr>
        </p:nvSpPr>
        <p:spPr/>
        <p:txBody>
          <a:bodyPr>
            <a:normAutofit fontScale="77500" lnSpcReduction="20000"/>
          </a:bodyPr>
          <a:lstStyle/>
          <a:p>
            <a:pPr>
              <a:spcAft>
                <a:spcPts val="600"/>
              </a:spcAft>
            </a:pPr>
            <a:r>
              <a:rPr lang="en-US" sz="2800" dirty="0">
                <a:solidFill>
                  <a:schemeClr val="tx1">
                    <a:lumMod val="50000"/>
                  </a:schemeClr>
                </a:solidFill>
              </a:rPr>
              <a:t>LLMs can automatically generate Aspect models from a sample JSON (RQ1):</a:t>
            </a:r>
          </a:p>
          <a:p>
            <a:pPr lvl="1">
              <a:spcAft>
                <a:spcPts val="600"/>
              </a:spcAft>
            </a:pPr>
            <a:r>
              <a:rPr lang="en-US" sz="2800" dirty="0">
                <a:solidFill>
                  <a:schemeClr val="tx1">
                    <a:lumMod val="50000"/>
                  </a:schemeClr>
                </a:solidFill>
              </a:rPr>
              <a:t>Reduces time and effort for experts.</a:t>
            </a:r>
          </a:p>
          <a:p>
            <a:pPr lvl="1">
              <a:spcAft>
                <a:spcPts val="600"/>
              </a:spcAft>
            </a:pPr>
            <a:r>
              <a:rPr lang="en-US" sz="2800" dirty="0">
                <a:solidFill>
                  <a:schemeClr val="tx1">
                    <a:lumMod val="50000"/>
                  </a:schemeClr>
                </a:solidFill>
              </a:rPr>
              <a:t>Eliminates the need to start from scratch.</a:t>
            </a:r>
          </a:p>
          <a:p>
            <a:pPr lvl="1">
              <a:spcAft>
                <a:spcPts val="600"/>
              </a:spcAft>
            </a:pPr>
            <a:r>
              <a:rPr lang="en-US" sz="2800" dirty="0">
                <a:solidFill>
                  <a:schemeClr val="tx1">
                    <a:lumMod val="50000"/>
                  </a:schemeClr>
                </a:solidFill>
              </a:rPr>
              <a:t>Modeling is up to 4 times faster based on human evaluation.</a:t>
            </a:r>
          </a:p>
          <a:p>
            <a:pPr>
              <a:spcAft>
                <a:spcPts val="600"/>
              </a:spcAft>
            </a:pPr>
            <a:r>
              <a:rPr lang="en-US" sz="2800" dirty="0">
                <a:solidFill>
                  <a:schemeClr val="tx1">
                    <a:lumMod val="50000"/>
                  </a:schemeClr>
                </a:solidFill>
              </a:rPr>
              <a:t>Commercial models outperform open-source models (RQ2).</a:t>
            </a:r>
          </a:p>
          <a:p>
            <a:pPr>
              <a:spcAft>
                <a:spcPts val="600"/>
              </a:spcAft>
            </a:pPr>
            <a:r>
              <a:rPr lang="en-US" sz="2800" dirty="0">
                <a:solidFill>
                  <a:schemeClr val="tx1">
                    <a:lumMod val="50000"/>
                  </a:schemeClr>
                </a:solidFill>
              </a:rPr>
              <a:t>Methods to evaluate the output of LLMs have been introduced (RQ3).</a:t>
            </a:r>
          </a:p>
          <a:p>
            <a:pPr>
              <a:spcAft>
                <a:spcPts val="600"/>
              </a:spcAft>
            </a:pPr>
            <a:r>
              <a:rPr lang="en-US" sz="2800" dirty="0">
                <a:solidFill>
                  <a:schemeClr val="tx1">
                    <a:lumMod val="50000"/>
                  </a:schemeClr>
                </a:solidFill>
              </a:rPr>
              <a:t>Our data augmentation method did not improve accuracy but added value during evaluation (RQ4).</a:t>
            </a:r>
          </a:p>
          <a:p>
            <a:pPr>
              <a:spcAft>
                <a:spcPts val="600"/>
              </a:spcAft>
            </a:pPr>
            <a:r>
              <a:rPr lang="en-US" sz="2800" dirty="0">
                <a:solidFill>
                  <a:schemeClr val="tx1">
                    <a:lumMod val="50000"/>
                  </a:schemeClr>
                </a:solidFill>
              </a:rPr>
              <a:t>A chat user interface has been deployed, with further prototype ideas demonstrated (RQ5).</a:t>
            </a:r>
          </a:p>
          <a:p>
            <a:pPr>
              <a:spcAft>
                <a:spcPts val="600"/>
              </a:spcAft>
            </a:pPr>
            <a:r>
              <a:rPr lang="en-US" sz="2800" dirty="0">
                <a:solidFill>
                  <a:schemeClr val="tx1">
                    <a:lumMod val="50000"/>
                  </a:schemeClr>
                </a:solidFill>
              </a:rPr>
              <a:t>SAMM Aspect Model and AAS </a:t>
            </a:r>
            <a:r>
              <a:rPr lang="en-US" sz="2800" dirty="0" err="1">
                <a:solidFill>
                  <a:schemeClr val="tx1">
                    <a:lumMod val="50000"/>
                  </a:schemeClr>
                </a:solidFill>
              </a:rPr>
              <a:t>Submodel</a:t>
            </a:r>
            <a:r>
              <a:rPr lang="en-US" sz="2800" dirty="0">
                <a:solidFill>
                  <a:schemeClr val="tx1">
                    <a:lumMod val="50000"/>
                  </a:schemeClr>
                </a:solidFill>
              </a:rPr>
              <a:t> have been integrated into a Knowledge Graph (RQ6).</a:t>
            </a:r>
            <a:endParaRPr lang="LID4096" sz="2800" dirty="0">
              <a:solidFill>
                <a:schemeClr val="tx1">
                  <a:lumMod val="50000"/>
                </a:schemeClr>
              </a:solidFill>
            </a:endParaRPr>
          </a:p>
        </p:txBody>
      </p:sp>
      <p:sp>
        <p:nvSpPr>
          <p:cNvPr id="3" name="Title 2">
            <a:extLst>
              <a:ext uri="{FF2B5EF4-FFF2-40B4-BE49-F238E27FC236}">
                <a16:creationId xmlns:a16="http://schemas.microsoft.com/office/drawing/2014/main" id="{5329CFCD-1934-2DE8-DA1E-B1BE9A7C38D4}"/>
              </a:ext>
            </a:extLst>
          </p:cNvPr>
          <p:cNvSpPr>
            <a:spLocks noGrp="1"/>
          </p:cNvSpPr>
          <p:nvPr>
            <p:ph type="title"/>
          </p:nvPr>
        </p:nvSpPr>
        <p:spPr/>
        <p:txBody>
          <a:bodyPr/>
          <a:lstStyle/>
          <a:p>
            <a:r>
              <a:rPr lang="en-GB" dirty="0"/>
              <a:t>Conclusion</a:t>
            </a:r>
            <a:endParaRPr lang="LID4096" dirty="0"/>
          </a:p>
        </p:txBody>
      </p:sp>
    </p:spTree>
    <p:extLst>
      <p:ext uri="{BB962C8B-B14F-4D97-AF65-F5344CB8AC3E}">
        <p14:creationId xmlns:p14="http://schemas.microsoft.com/office/powerpoint/2010/main" val="3416168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mf-short">
            <a:hlinkClick r:id="" action="ppaction://media"/>
            <a:extLst>
              <a:ext uri="{FF2B5EF4-FFF2-40B4-BE49-F238E27FC236}">
                <a16:creationId xmlns:a16="http://schemas.microsoft.com/office/drawing/2014/main" id="{27495056-1FB3-D8A1-7508-D842F4A8BBDC}"/>
              </a:ext>
            </a:extLst>
          </p:cNvPr>
          <p:cNvPicPr>
            <a:picLocks noGrp="1" noChangeAspect="1"/>
          </p:cNvPicPr>
          <p:nvPr>
            <p:ph idx="1"/>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6D401A58-8208-4CED-AD4C-24DE89E3D7D1}" label="samm_copilot_subtitles" lang="" r:embed="rId4"/>
                        </p173:trackLst>
                      </p173:tracksInfo>
                    </p:ext>
                  </p14:extLst>
                </p14:media>
              </p:ext>
            </p:extLst>
          </p:nvPr>
        </p:nvPicPr>
        <p:blipFill>
          <a:blip r:embed="rId5"/>
          <a:stretch>
            <a:fillRect/>
          </a:stretch>
        </p:blipFill>
        <p:spPr>
          <a:xfrm>
            <a:off x="0" y="0"/>
            <a:ext cx="12193058" cy="6858000"/>
          </a:xfrm>
        </p:spPr>
      </p:pic>
    </p:spTree>
    <p:extLst>
      <p:ext uri="{BB962C8B-B14F-4D97-AF65-F5344CB8AC3E}">
        <p14:creationId xmlns:p14="http://schemas.microsoft.com/office/powerpoint/2010/main" val="342727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68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9F22C-9700-2559-D56D-0A0166F2136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29A485-E344-DF41-D877-72629D3261CA}"/>
              </a:ext>
            </a:extLst>
          </p:cNvPr>
          <p:cNvSpPr>
            <a:spLocks noGrp="1"/>
          </p:cNvSpPr>
          <p:nvPr>
            <p:ph idx="1"/>
          </p:nvPr>
        </p:nvSpPr>
        <p:spPr/>
        <p:txBody>
          <a:bodyPr>
            <a:normAutofit/>
          </a:bodyPr>
          <a:lstStyle/>
          <a:p>
            <a:endParaRPr lang="en-GB" dirty="0"/>
          </a:p>
          <a:p>
            <a:pPr marL="0" indent="0" algn="ctr">
              <a:buNone/>
            </a:pPr>
            <a:r>
              <a:rPr lang="en-GB" sz="4000" dirty="0">
                <a:solidFill>
                  <a:schemeClr val="tx2"/>
                </a:solidFill>
              </a:rPr>
              <a:t>Thank you for your attention!</a:t>
            </a:r>
          </a:p>
          <a:p>
            <a:pPr marL="0" indent="0" algn="ctr">
              <a:buNone/>
            </a:pPr>
            <a:endParaRPr lang="en-GB" sz="4000" dirty="0">
              <a:solidFill>
                <a:schemeClr val="tx2"/>
              </a:solidFill>
            </a:endParaRPr>
          </a:p>
          <a:p>
            <a:pPr marL="0" indent="0" algn="ctr">
              <a:buNone/>
            </a:pPr>
            <a:r>
              <a:rPr lang="en-GB" sz="7200" b="1" dirty="0">
                <a:solidFill>
                  <a:srgbClr val="FFC000"/>
                </a:solidFill>
              </a:rPr>
              <a:t>?</a:t>
            </a:r>
          </a:p>
          <a:p>
            <a:pPr marL="0" indent="0" algn="ctr">
              <a:buNone/>
            </a:pPr>
            <a:r>
              <a:rPr lang="en-GB" sz="4000" dirty="0">
                <a:solidFill>
                  <a:schemeClr val="tx2"/>
                </a:solidFill>
              </a:rPr>
              <a:t>Any Questions?</a:t>
            </a:r>
          </a:p>
        </p:txBody>
      </p:sp>
    </p:spTree>
    <p:extLst>
      <p:ext uri="{BB962C8B-B14F-4D97-AF65-F5344CB8AC3E}">
        <p14:creationId xmlns:p14="http://schemas.microsoft.com/office/powerpoint/2010/main" val="1142170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AF73E-5D4E-0A18-34E3-FC45476D33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760102-0DB5-6E5B-7C57-471D21CC8B1F}"/>
              </a:ext>
            </a:extLst>
          </p:cNvPr>
          <p:cNvSpPr>
            <a:spLocks noGrp="1"/>
          </p:cNvSpPr>
          <p:nvPr>
            <p:ph type="title"/>
          </p:nvPr>
        </p:nvSpPr>
        <p:spPr/>
        <p:txBody>
          <a:bodyPr/>
          <a:lstStyle/>
          <a:p>
            <a:r>
              <a:rPr lang="en-US" dirty="0"/>
              <a:t>Input Data for Fine-tuning</a:t>
            </a:r>
            <a:endParaRPr lang="LID4096" dirty="0"/>
          </a:p>
        </p:txBody>
      </p:sp>
      <p:sp>
        <p:nvSpPr>
          <p:cNvPr id="7" name="Rectangle 2">
            <a:extLst>
              <a:ext uri="{FF2B5EF4-FFF2-40B4-BE49-F238E27FC236}">
                <a16:creationId xmlns:a16="http://schemas.microsoft.com/office/drawing/2014/main" id="{6ABCA398-DEE5-7EC8-8FA5-5A7CD952344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4" name="Content Placeholder 3">
            <a:extLst>
              <a:ext uri="{FF2B5EF4-FFF2-40B4-BE49-F238E27FC236}">
                <a16:creationId xmlns:a16="http://schemas.microsoft.com/office/drawing/2014/main" id="{34F68EDB-7789-9D12-A7E5-B5641C14F39D}"/>
              </a:ext>
            </a:extLst>
          </p:cNvPr>
          <p:cNvSpPr>
            <a:spLocks noGrp="1"/>
          </p:cNvSpPr>
          <p:nvPr>
            <p:ph idx="1"/>
          </p:nvPr>
        </p:nvSpPr>
        <p:spPr/>
        <p:txBody>
          <a:bodyPr>
            <a:normAutofit fontScale="92500" lnSpcReduction="20000"/>
          </a:bodyPr>
          <a:lstStyle/>
          <a:p>
            <a:pPr marL="0" indent="0" rtl="0">
              <a:lnSpc>
                <a:spcPct val="150000"/>
              </a:lnSpc>
              <a:spcBef>
                <a:spcPts val="0"/>
              </a:spcBef>
              <a:spcAft>
                <a:spcPts val="0"/>
              </a:spcAft>
              <a:buNone/>
            </a:pPr>
            <a:r>
              <a:rPr lang="en-US" i="0" u="none" strike="noStrike" dirty="0">
                <a:solidFill>
                  <a:srgbClr val="000000"/>
                </a:solidFill>
                <a:effectLst/>
                <a:latin typeface="+mn-lt"/>
              </a:rPr>
              <a:t> </a:t>
            </a:r>
            <a:r>
              <a:rPr lang="en-US" i="0" u="none" strike="noStrike" dirty="0">
                <a:solidFill>
                  <a:srgbClr val="FF0000"/>
                </a:solidFill>
                <a:effectLst/>
                <a:latin typeface="+mn-lt"/>
              </a:rPr>
              <a:t>"messages"</a:t>
            </a:r>
            <a:r>
              <a:rPr lang="en-US" i="0" u="none" strike="noStrike" dirty="0">
                <a:solidFill>
                  <a:srgbClr val="000000"/>
                </a:solidFill>
                <a:effectLst/>
                <a:latin typeface="+mn-lt"/>
              </a:rPr>
              <a:t>: [</a:t>
            </a:r>
            <a:endParaRPr lang="en-US" sz="3200" dirty="0">
              <a:effectLst/>
              <a:latin typeface="+mn-lt"/>
            </a:endParaRPr>
          </a:p>
          <a:p>
            <a:pPr marL="0" indent="0" rtl="0">
              <a:lnSpc>
                <a:spcPct val="150000"/>
              </a:lnSpc>
              <a:spcBef>
                <a:spcPts val="0"/>
              </a:spcBef>
              <a:spcAft>
                <a:spcPts val="0"/>
              </a:spcAft>
              <a:buNone/>
            </a:pPr>
            <a:r>
              <a:rPr lang="en-US" i="0" u="none" strike="noStrike" dirty="0">
                <a:solidFill>
                  <a:srgbClr val="000000"/>
                </a:solidFill>
                <a:effectLst/>
                <a:latin typeface="+mn-lt"/>
              </a:rPr>
              <a:t>            {</a:t>
            </a:r>
            <a:r>
              <a:rPr lang="en-US" i="0" u="none" strike="noStrike" dirty="0">
                <a:solidFill>
                  <a:srgbClr val="FF0000"/>
                </a:solidFill>
                <a:effectLst/>
                <a:latin typeface="+mn-lt"/>
              </a:rPr>
              <a:t>"role"</a:t>
            </a:r>
            <a:r>
              <a:rPr lang="en-US" i="0" u="none" strike="noStrike" dirty="0">
                <a:solidFill>
                  <a:srgbClr val="000000"/>
                </a:solidFill>
                <a:effectLst/>
                <a:latin typeface="+mn-lt"/>
              </a:rPr>
              <a:t>: </a:t>
            </a:r>
            <a:r>
              <a:rPr lang="en-US" i="0" u="none" strike="noStrike" dirty="0">
                <a:solidFill>
                  <a:srgbClr val="FF0000"/>
                </a:solidFill>
                <a:effectLst/>
                <a:latin typeface="+mn-lt"/>
              </a:rPr>
              <a:t>"</a:t>
            </a:r>
            <a:r>
              <a:rPr lang="en-US" i="0" u="none" strike="noStrike" dirty="0">
                <a:solidFill>
                  <a:srgbClr val="38761D"/>
                </a:solidFill>
                <a:effectLst/>
                <a:latin typeface="+mn-lt"/>
              </a:rPr>
              <a:t>system</a:t>
            </a:r>
            <a:r>
              <a:rPr lang="en-US" i="0" u="none" strike="noStrike" dirty="0">
                <a:solidFill>
                  <a:srgbClr val="FF0000"/>
                </a:solidFill>
                <a:effectLst/>
                <a:latin typeface="+mn-lt"/>
              </a:rPr>
              <a:t>"</a:t>
            </a:r>
            <a:r>
              <a:rPr lang="en-US" i="0" u="none" strike="noStrike" dirty="0">
                <a:solidFill>
                  <a:srgbClr val="000000"/>
                </a:solidFill>
                <a:effectLst/>
                <a:latin typeface="+mn-lt"/>
              </a:rPr>
              <a:t>, </a:t>
            </a:r>
          </a:p>
          <a:p>
            <a:pPr marL="0" indent="0" rtl="0">
              <a:lnSpc>
                <a:spcPct val="150000"/>
              </a:lnSpc>
              <a:spcBef>
                <a:spcPts val="0"/>
              </a:spcBef>
              <a:spcAft>
                <a:spcPts val="0"/>
              </a:spcAft>
              <a:buNone/>
            </a:pPr>
            <a:r>
              <a:rPr lang="en-US" dirty="0">
                <a:solidFill>
                  <a:srgbClr val="000000"/>
                </a:solidFill>
                <a:latin typeface="+mn-lt"/>
              </a:rPr>
              <a:t>             </a:t>
            </a:r>
            <a:r>
              <a:rPr lang="en-US" i="0" u="none" strike="noStrike" dirty="0">
                <a:solidFill>
                  <a:srgbClr val="FF0000"/>
                </a:solidFill>
                <a:effectLst/>
                <a:latin typeface="+mn-lt"/>
              </a:rPr>
              <a:t>"content"</a:t>
            </a:r>
            <a:r>
              <a:rPr lang="en-US" i="0" u="none" strike="noStrike" dirty="0">
                <a:solidFill>
                  <a:srgbClr val="000000"/>
                </a:solidFill>
                <a:effectLst/>
                <a:latin typeface="+mn-lt"/>
              </a:rPr>
              <a:t>: </a:t>
            </a:r>
            <a:r>
              <a:rPr lang="en-US" i="0" u="none" strike="noStrike" dirty="0">
                <a:solidFill>
                  <a:srgbClr val="FF0000"/>
                </a:solidFill>
                <a:effectLst/>
                <a:latin typeface="+mn-lt"/>
              </a:rPr>
              <a:t>"</a:t>
            </a:r>
            <a:r>
              <a:rPr lang="en-US" i="0" u="none" strike="noStrike" dirty="0">
                <a:solidFill>
                  <a:srgbClr val="38761D"/>
                </a:solidFill>
                <a:effectLst/>
                <a:latin typeface="+mn-lt"/>
              </a:rPr>
              <a:t>You are a bot to help people create Semantic Aspect Meta Model (SAMM)                         from given JSON data. Make sure you always give a valid RDF turtle as the SAMM model.</a:t>
            </a:r>
            <a:r>
              <a:rPr lang="en-US" i="0" u="none" strike="noStrike" dirty="0">
                <a:solidFill>
                  <a:srgbClr val="FF0000"/>
                </a:solidFill>
                <a:effectLst/>
                <a:latin typeface="+mn-lt"/>
              </a:rPr>
              <a:t>"</a:t>
            </a:r>
            <a:r>
              <a:rPr lang="en-US" i="0" u="none" strike="noStrike" dirty="0">
                <a:solidFill>
                  <a:srgbClr val="000000"/>
                </a:solidFill>
                <a:effectLst/>
                <a:latin typeface="+mn-lt"/>
              </a:rPr>
              <a:t>},</a:t>
            </a:r>
            <a:endParaRPr lang="en-US" sz="3200" dirty="0">
              <a:effectLst/>
              <a:latin typeface="+mn-lt"/>
            </a:endParaRPr>
          </a:p>
          <a:p>
            <a:pPr marL="0" indent="0" rtl="0">
              <a:lnSpc>
                <a:spcPct val="150000"/>
              </a:lnSpc>
              <a:spcBef>
                <a:spcPts val="0"/>
              </a:spcBef>
              <a:spcAft>
                <a:spcPts val="0"/>
              </a:spcAft>
              <a:buNone/>
            </a:pPr>
            <a:r>
              <a:rPr lang="en-US" i="0" u="none" strike="noStrike" dirty="0">
                <a:solidFill>
                  <a:srgbClr val="000000"/>
                </a:solidFill>
                <a:effectLst/>
                <a:latin typeface="+mn-lt"/>
              </a:rPr>
              <a:t>            {</a:t>
            </a:r>
            <a:r>
              <a:rPr lang="en-US" i="0" u="none" strike="noStrike" dirty="0">
                <a:solidFill>
                  <a:srgbClr val="FF0000"/>
                </a:solidFill>
                <a:effectLst/>
                <a:latin typeface="+mn-lt"/>
              </a:rPr>
              <a:t>"role"</a:t>
            </a:r>
            <a:r>
              <a:rPr lang="en-US" i="0" u="none" strike="noStrike" dirty="0">
                <a:solidFill>
                  <a:srgbClr val="000000"/>
                </a:solidFill>
                <a:effectLst/>
                <a:latin typeface="+mn-lt"/>
              </a:rPr>
              <a:t>: </a:t>
            </a:r>
            <a:r>
              <a:rPr lang="en-US" i="0" u="none" strike="noStrike" dirty="0">
                <a:solidFill>
                  <a:srgbClr val="FF0000"/>
                </a:solidFill>
                <a:effectLst/>
                <a:latin typeface="+mn-lt"/>
              </a:rPr>
              <a:t>"</a:t>
            </a:r>
            <a:r>
              <a:rPr lang="en-US" i="0" u="none" strike="noStrike" dirty="0">
                <a:solidFill>
                  <a:srgbClr val="38761D"/>
                </a:solidFill>
                <a:effectLst/>
                <a:latin typeface="+mn-lt"/>
              </a:rPr>
              <a:t>user</a:t>
            </a:r>
            <a:r>
              <a:rPr lang="en-US" i="0" u="none" strike="noStrike" dirty="0">
                <a:solidFill>
                  <a:srgbClr val="FF0000"/>
                </a:solidFill>
                <a:effectLst/>
                <a:latin typeface="+mn-lt"/>
              </a:rPr>
              <a:t>"</a:t>
            </a:r>
            <a:r>
              <a:rPr lang="en-US" i="0" u="none" strike="noStrike" dirty="0">
                <a:solidFill>
                  <a:srgbClr val="000000"/>
                </a:solidFill>
                <a:effectLst/>
                <a:latin typeface="+mn-lt"/>
              </a:rPr>
              <a:t>, </a:t>
            </a:r>
          </a:p>
          <a:p>
            <a:pPr marL="0" indent="0" rtl="0">
              <a:lnSpc>
                <a:spcPct val="150000"/>
              </a:lnSpc>
              <a:spcBef>
                <a:spcPts val="0"/>
              </a:spcBef>
              <a:spcAft>
                <a:spcPts val="0"/>
              </a:spcAft>
              <a:buNone/>
            </a:pPr>
            <a:r>
              <a:rPr lang="en-US" i="0" u="none" strike="noStrike" dirty="0">
                <a:solidFill>
                  <a:srgbClr val="FF0000"/>
                </a:solidFill>
                <a:effectLst/>
                <a:latin typeface="+mn-lt"/>
              </a:rPr>
              <a:t>             "content"</a:t>
            </a:r>
            <a:r>
              <a:rPr lang="en-US" i="0" u="none" strike="noStrike" dirty="0">
                <a:solidFill>
                  <a:srgbClr val="000000"/>
                </a:solidFill>
                <a:effectLst/>
                <a:latin typeface="+mn-lt"/>
              </a:rPr>
              <a:t>: </a:t>
            </a:r>
            <a:r>
              <a:rPr lang="en-US" i="0" u="none" strike="noStrike" dirty="0" err="1">
                <a:solidFill>
                  <a:srgbClr val="0000FF"/>
                </a:solidFill>
                <a:effectLst/>
                <a:latin typeface="+mn-lt"/>
              </a:rPr>
              <a:t>f</a:t>
            </a:r>
            <a:r>
              <a:rPr lang="en-US" i="0" u="none" strike="noStrike" dirty="0" err="1">
                <a:solidFill>
                  <a:srgbClr val="FF0000"/>
                </a:solidFill>
                <a:effectLst/>
                <a:latin typeface="+mn-lt"/>
              </a:rPr>
              <a:t>"</a:t>
            </a:r>
            <a:r>
              <a:rPr lang="en-US" i="0" u="none" strike="noStrike" dirty="0" err="1">
                <a:solidFill>
                  <a:srgbClr val="38761D"/>
                </a:solidFill>
                <a:effectLst/>
                <a:latin typeface="+mn-lt"/>
              </a:rPr>
              <a:t>Create</a:t>
            </a:r>
            <a:r>
              <a:rPr lang="en-US" i="0" u="none" strike="noStrike" dirty="0">
                <a:solidFill>
                  <a:srgbClr val="38761D"/>
                </a:solidFill>
                <a:effectLst/>
                <a:latin typeface="+mn-lt"/>
              </a:rPr>
              <a:t> SAMM model based on the following    JSON\n```</a:t>
            </a:r>
            <a:r>
              <a:rPr lang="en-US" i="0" u="none" strike="noStrike" dirty="0" err="1">
                <a:solidFill>
                  <a:srgbClr val="38761D"/>
                </a:solidFill>
                <a:effectLst/>
                <a:latin typeface="+mn-lt"/>
              </a:rPr>
              <a:t>json</a:t>
            </a:r>
            <a:r>
              <a:rPr lang="en-US" i="0" u="none" strike="noStrike" dirty="0">
                <a:solidFill>
                  <a:srgbClr val="38761D"/>
                </a:solidFill>
                <a:effectLst/>
                <a:latin typeface="+mn-lt"/>
              </a:rPr>
              <a:t>\n</a:t>
            </a:r>
            <a:r>
              <a:rPr lang="en-US" i="0" u="none" strike="noStrike" dirty="0">
                <a:solidFill>
                  <a:srgbClr val="000000"/>
                </a:solidFill>
                <a:effectLst/>
                <a:latin typeface="+mn-lt"/>
              </a:rPr>
              <a:t>{</a:t>
            </a:r>
            <a:r>
              <a:rPr lang="en-US" i="0" u="none" strike="noStrike" dirty="0" err="1">
                <a:solidFill>
                  <a:srgbClr val="000000"/>
                </a:solidFill>
                <a:effectLst/>
                <a:latin typeface="+mn-lt"/>
              </a:rPr>
              <a:t>json.dumps</a:t>
            </a:r>
            <a:r>
              <a:rPr lang="en-US" i="0" u="none" strike="noStrike" dirty="0">
                <a:solidFill>
                  <a:srgbClr val="000000"/>
                </a:solidFill>
                <a:effectLst/>
                <a:latin typeface="+mn-lt"/>
              </a:rPr>
              <a:t>(</a:t>
            </a:r>
            <a:r>
              <a:rPr lang="en-US" i="0" u="none" strike="noStrike" dirty="0" err="1">
                <a:solidFill>
                  <a:srgbClr val="000000"/>
                </a:solidFill>
                <a:effectLst/>
                <a:latin typeface="+mn-lt"/>
              </a:rPr>
              <a:t>input_json,indent</a:t>
            </a:r>
            <a:r>
              <a:rPr lang="en-US" i="0" u="none" strike="noStrike" dirty="0">
                <a:solidFill>
                  <a:srgbClr val="000000"/>
                </a:solidFill>
                <a:effectLst/>
                <a:latin typeface="+mn-lt"/>
              </a:rPr>
              <a:t>=</a:t>
            </a:r>
            <a:r>
              <a:rPr lang="en-US" i="0" u="none" strike="noStrike" dirty="0">
                <a:solidFill>
                  <a:srgbClr val="116644"/>
                </a:solidFill>
                <a:effectLst/>
                <a:latin typeface="+mn-lt"/>
              </a:rPr>
              <a:t>2</a:t>
            </a:r>
            <a:r>
              <a:rPr lang="en-US" i="0" u="none" strike="noStrike" dirty="0">
                <a:solidFill>
                  <a:srgbClr val="000000"/>
                </a:solidFill>
                <a:effectLst/>
                <a:latin typeface="+mn-lt"/>
              </a:rPr>
              <a:t>)}</a:t>
            </a:r>
            <a:r>
              <a:rPr lang="en-US" i="0" u="none" strike="noStrike" dirty="0">
                <a:solidFill>
                  <a:srgbClr val="38761D"/>
                </a:solidFill>
                <a:effectLst/>
                <a:latin typeface="+mn-lt"/>
              </a:rPr>
              <a:t>\n```</a:t>
            </a:r>
            <a:r>
              <a:rPr lang="en-US" i="0" u="none" strike="noStrike" dirty="0">
                <a:solidFill>
                  <a:srgbClr val="FF0000"/>
                </a:solidFill>
                <a:effectLst/>
                <a:latin typeface="+mn-lt"/>
              </a:rPr>
              <a:t>"</a:t>
            </a:r>
            <a:r>
              <a:rPr lang="en-US" i="0" u="none" strike="noStrike" dirty="0">
                <a:solidFill>
                  <a:srgbClr val="000000"/>
                </a:solidFill>
                <a:effectLst/>
                <a:latin typeface="+mn-lt"/>
              </a:rPr>
              <a:t>,</a:t>
            </a:r>
            <a:endParaRPr lang="en-US" sz="3200" dirty="0">
              <a:effectLst/>
              <a:latin typeface="+mn-lt"/>
            </a:endParaRPr>
          </a:p>
          <a:p>
            <a:pPr marL="0" indent="0" rtl="0">
              <a:lnSpc>
                <a:spcPct val="150000"/>
              </a:lnSpc>
              <a:spcBef>
                <a:spcPts val="0"/>
              </a:spcBef>
              <a:spcAft>
                <a:spcPts val="0"/>
              </a:spcAft>
              <a:buNone/>
            </a:pPr>
            <a:r>
              <a:rPr lang="en-US" i="0" u="none" strike="noStrike" dirty="0">
                <a:solidFill>
                  <a:srgbClr val="000000"/>
                </a:solidFill>
                <a:effectLst/>
                <a:latin typeface="+mn-lt"/>
              </a:rPr>
              <a:t>            {</a:t>
            </a:r>
            <a:r>
              <a:rPr lang="en-US" i="0" u="none" strike="noStrike" dirty="0">
                <a:solidFill>
                  <a:srgbClr val="FF0000"/>
                </a:solidFill>
                <a:effectLst/>
                <a:latin typeface="+mn-lt"/>
              </a:rPr>
              <a:t>"role"</a:t>
            </a:r>
            <a:r>
              <a:rPr lang="en-US" i="0" u="none" strike="noStrike" dirty="0">
                <a:solidFill>
                  <a:srgbClr val="000000"/>
                </a:solidFill>
                <a:effectLst/>
                <a:latin typeface="+mn-lt"/>
              </a:rPr>
              <a:t>: </a:t>
            </a:r>
            <a:r>
              <a:rPr lang="en-US" i="0" u="none" strike="noStrike" dirty="0">
                <a:solidFill>
                  <a:srgbClr val="FF0000"/>
                </a:solidFill>
                <a:effectLst/>
                <a:latin typeface="+mn-lt"/>
              </a:rPr>
              <a:t>"</a:t>
            </a:r>
            <a:r>
              <a:rPr lang="en-US" i="0" u="none" strike="noStrike" dirty="0">
                <a:solidFill>
                  <a:srgbClr val="38761D"/>
                </a:solidFill>
                <a:effectLst/>
                <a:latin typeface="+mn-lt"/>
              </a:rPr>
              <a:t>assistant</a:t>
            </a:r>
            <a:r>
              <a:rPr lang="en-US" i="0" u="none" strike="noStrike" dirty="0">
                <a:solidFill>
                  <a:srgbClr val="FF0000"/>
                </a:solidFill>
                <a:effectLst/>
                <a:latin typeface="+mn-lt"/>
              </a:rPr>
              <a:t>"</a:t>
            </a:r>
            <a:r>
              <a:rPr lang="en-US" i="0" u="none" strike="noStrike" dirty="0">
                <a:solidFill>
                  <a:srgbClr val="000000"/>
                </a:solidFill>
                <a:effectLst/>
                <a:latin typeface="+mn-lt"/>
              </a:rPr>
              <a:t>, </a:t>
            </a:r>
          </a:p>
          <a:p>
            <a:pPr marL="0" indent="0" rtl="0">
              <a:lnSpc>
                <a:spcPct val="150000"/>
              </a:lnSpc>
              <a:spcBef>
                <a:spcPts val="0"/>
              </a:spcBef>
              <a:spcAft>
                <a:spcPts val="0"/>
              </a:spcAft>
              <a:buNone/>
            </a:pPr>
            <a:r>
              <a:rPr lang="en-US" i="0" u="none" strike="noStrike" dirty="0">
                <a:solidFill>
                  <a:srgbClr val="FF0000"/>
                </a:solidFill>
                <a:effectLst/>
                <a:latin typeface="+mn-lt"/>
              </a:rPr>
              <a:t>             "content"</a:t>
            </a:r>
            <a:r>
              <a:rPr lang="en-US" i="0" u="none" strike="noStrike" dirty="0">
                <a:solidFill>
                  <a:srgbClr val="000000"/>
                </a:solidFill>
                <a:effectLst/>
                <a:latin typeface="+mn-lt"/>
              </a:rPr>
              <a:t>: </a:t>
            </a:r>
            <a:r>
              <a:rPr lang="en-US" i="0" u="none" strike="noStrike" dirty="0" err="1">
                <a:solidFill>
                  <a:srgbClr val="0000FF"/>
                </a:solidFill>
                <a:effectLst/>
                <a:latin typeface="+mn-lt"/>
              </a:rPr>
              <a:t>f</a:t>
            </a:r>
            <a:r>
              <a:rPr lang="en-US" i="0" u="none" strike="noStrike" dirty="0" err="1">
                <a:solidFill>
                  <a:srgbClr val="FF0000"/>
                </a:solidFill>
                <a:effectLst/>
                <a:latin typeface="+mn-lt"/>
              </a:rPr>
              <a:t>"</a:t>
            </a:r>
            <a:r>
              <a:rPr lang="en-US" i="0" u="none" strike="noStrike" dirty="0" err="1">
                <a:solidFill>
                  <a:srgbClr val="38761D"/>
                </a:solidFill>
                <a:effectLst/>
                <a:latin typeface="+mn-lt"/>
              </a:rPr>
              <a:t>```turtle</a:t>
            </a:r>
            <a:r>
              <a:rPr lang="en-US" i="0" u="none" strike="noStrike" dirty="0">
                <a:solidFill>
                  <a:srgbClr val="38761D"/>
                </a:solidFill>
                <a:effectLst/>
                <a:latin typeface="+mn-lt"/>
              </a:rPr>
              <a:t>\n</a:t>
            </a:r>
            <a:r>
              <a:rPr lang="en-US" i="0" u="none" strike="noStrike" dirty="0">
                <a:solidFill>
                  <a:srgbClr val="000000"/>
                </a:solidFill>
                <a:effectLst/>
                <a:latin typeface="+mn-lt"/>
              </a:rPr>
              <a:t>{</a:t>
            </a:r>
            <a:r>
              <a:rPr lang="en-US" i="0" u="none" strike="noStrike" dirty="0" err="1">
                <a:solidFill>
                  <a:srgbClr val="000000"/>
                </a:solidFill>
                <a:effectLst/>
                <a:latin typeface="+mn-lt"/>
              </a:rPr>
              <a:t>rdf_output</a:t>
            </a:r>
            <a:r>
              <a:rPr lang="en-US" i="0" u="none" strike="noStrike" dirty="0">
                <a:solidFill>
                  <a:srgbClr val="000000"/>
                </a:solidFill>
                <a:effectLst/>
                <a:latin typeface="+mn-lt"/>
              </a:rPr>
              <a:t>}</a:t>
            </a:r>
            <a:r>
              <a:rPr lang="en-US" i="0" u="none" strike="noStrike" dirty="0">
                <a:solidFill>
                  <a:srgbClr val="38761D"/>
                </a:solidFill>
                <a:effectLst/>
                <a:latin typeface="+mn-lt"/>
              </a:rPr>
              <a:t>\n```</a:t>
            </a:r>
            <a:r>
              <a:rPr lang="en-US" i="0" u="none" strike="noStrike" dirty="0">
                <a:solidFill>
                  <a:srgbClr val="FF0000"/>
                </a:solidFill>
                <a:effectLst/>
                <a:latin typeface="+mn-lt"/>
              </a:rPr>
              <a:t>"</a:t>
            </a:r>
            <a:r>
              <a:rPr lang="en-US" i="0" u="none" strike="noStrike" dirty="0">
                <a:solidFill>
                  <a:srgbClr val="000000"/>
                </a:solidFill>
                <a:effectLst/>
                <a:latin typeface="+mn-lt"/>
              </a:rPr>
              <a:t>}</a:t>
            </a:r>
            <a:endParaRPr lang="en-US" sz="3200" dirty="0">
              <a:effectLst/>
              <a:latin typeface="+mn-lt"/>
            </a:endParaRPr>
          </a:p>
          <a:p>
            <a:pPr marL="0" indent="0" rtl="0">
              <a:lnSpc>
                <a:spcPct val="150000"/>
              </a:lnSpc>
              <a:spcBef>
                <a:spcPts val="0"/>
              </a:spcBef>
              <a:spcAft>
                <a:spcPts val="0"/>
              </a:spcAft>
              <a:buNone/>
            </a:pPr>
            <a:r>
              <a:rPr lang="en-US" i="0" u="none" strike="noStrike" dirty="0">
                <a:solidFill>
                  <a:srgbClr val="000000"/>
                </a:solidFill>
                <a:effectLst/>
                <a:latin typeface="+mn-lt"/>
              </a:rPr>
              <a:t>        ]</a:t>
            </a:r>
            <a:endParaRPr lang="LID4096" sz="3200" dirty="0">
              <a:latin typeface="+mn-lt"/>
            </a:endParaRPr>
          </a:p>
        </p:txBody>
      </p:sp>
    </p:spTree>
    <p:extLst>
      <p:ext uri="{BB962C8B-B14F-4D97-AF65-F5344CB8AC3E}">
        <p14:creationId xmlns:p14="http://schemas.microsoft.com/office/powerpoint/2010/main" val="17651601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24422-43B6-AE42-8130-59FAE5260077}"/>
            </a:ext>
          </a:extLst>
        </p:cNvPr>
        <p:cNvGrpSpPr/>
        <p:nvPr/>
      </p:nvGrpSpPr>
      <p:grpSpPr>
        <a:xfrm>
          <a:off x="0" y="0"/>
          <a:ext cx="0" cy="0"/>
          <a:chOff x="0" y="0"/>
          <a:chExt cx="0" cy="0"/>
        </a:xfrm>
      </p:grpSpPr>
      <p:pic>
        <p:nvPicPr>
          <p:cNvPr id="6" name="Picture 5" descr="A diagram of a software company&#10;&#10;Description automatically generated">
            <a:extLst>
              <a:ext uri="{FF2B5EF4-FFF2-40B4-BE49-F238E27FC236}">
                <a16:creationId xmlns:a16="http://schemas.microsoft.com/office/drawing/2014/main" id="{6B44804C-DD2F-9ADC-189C-4F02B85D531C}"/>
              </a:ext>
            </a:extLst>
          </p:cNvPr>
          <p:cNvPicPr>
            <a:picLocks noChangeAspect="1"/>
          </p:cNvPicPr>
          <p:nvPr/>
        </p:nvPicPr>
        <p:blipFill>
          <a:blip r:embed="rId2"/>
          <a:stretch>
            <a:fillRect/>
          </a:stretch>
        </p:blipFill>
        <p:spPr>
          <a:xfrm>
            <a:off x="4875920" y="1328876"/>
            <a:ext cx="7091419" cy="4200248"/>
          </a:xfrm>
          <a:prstGeom prst="rect">
            <a:avLst/>
          </a:prstGeom>
        </p:spPr>
      </p:pic>
      <p:sp>
        <p:nvSpPr>
          <p:cNvPr id="2" name="Content Placeholder 1">
            <a:extLst>
              <a:ext uri="{FF2B5EF4-FFF2-40B4-BE49-F238E27FC236}">
                <a16:creationId xmlns:a16="http://schemas.microsoft.com/office/drawing/2014/main" id="{5E7A82D5-08E1-A16D-5D7D-6A79F16AFA12}"/>
              </a:ext>
            </a:extLst>
          </p:cNvPr>
          <p:cNvSpPr>
            <a:spLocks noGrp="1"/>
          </p:cNvSpPr>
          <p:nvPr>
            <p:ph idx="1"/>
          </p:nvPr>
        </p:nvSpPr>
        <p:spPr/>
        <p:txBody>
          <a:bodyPr/>
          <a:lstStyle/>
          <a:p>
            <a:r>
              <a:rPr lang="en-US" dirty="0">
                <a:solidFill>
                  <a:schemeClr val="tx1">
                    <a:lumMod val="50000"/>
                  </a:schemeClr>
                </a:solidFill>
              </a:rPr>
              <a:t>Using LLMs to create Ontology:</a:t>
            </a:r>
            <a:br>
              <a:rPr lang="en-US" dirty="0">
                <a:solidFill>
                  <a:schemeClr val="tx1">
                    <a:lumMod val="50000"/>
                  </a:schemeClr>
                </a:solidFill>
              </a:rPr>
            </a:br>
            <a:r>
              <a:rPr lang="en-US" dirty="0">
                <a:solidFill>
                  <a:schemeClr val="tx1">
                    <a:lumMod val="50000"/>
                  </a:schemeClr>
                </a:solidFill>
              </a:rPr>
              <a:t>based on </a:t>
            </a:r>
            <a:r>
              <a:rPr lang="en-US" dirty="0" err="1">
                <a:solidFill>
                  <a:schemeClr val="tx1">
                    <a:lumMod val="50000"/>
                  </a:schemeClr>
                </a:solidFill>
              </a:rPr>
              <a:t>NeOn</a:t>
            </a:r>
            <a:r>
              <a:rPr lang="en-US" dirty="0">
                <a:solidFill>
                  <a:schemeClr val="tx1">
                    <a:lumMod val="50000"/>
                  </a:schemeClr>
                </a:solidFill>
              </a:rPr>
              <a:t> Ontology </a:t>
            </a:r>
            <a:br>
              <a:rPr lang="en-US" dirty="0">
                <a:solidFill>
                  <a:schemeClr val="tx1">
                    <a:lumMod val="50000"/>
                  </a:schemeClr>
                </a:solidFill>
              </a:rPr>
            </a:br>
            <a:r>
              <a:rPr lang="en-US" dirty="0">
                <a:solidFill>
                  <a:schemeClr val="tx1">
                    <a:lumMod val="50000"/>
                  </a:schemeClr>
                </a:solidFill>
              </a:rPr>
              <a:t>development methodology</a:t>
            </a:r>
            <a:endParaRPr lang="LID4096" dirty="0">
              <a:solidFill>
                <a:schemeClr val="tx1">
                  <a:lumMod val="50000"/>
                </a:schemeClr>
              </a:solidFill>
            </a:endParaRPr>
          </a:p>
        </p:txBody>
      </p:sp>
      <p:sp>
        <p:nvSpPr>
          <p:cNvPr id="3" name="Title 2">
            <a:extLst>
              <a:ext uri="{FF2B5EF4-FFF2-40B4-BE49-F238E27FC236}">
                <a16:creationId xmlns:a16="http://schemas.microsoft.com/office/drawing/2014/main" id="{D9D8A481-30DC-8EF7-5186-6204331B2659}"/>
              </a:ext>
            </a:extLst>
          </p:cNvPr>
          <p:cNvSpPr>
            <a:spLocks noGrp="1"/>
          </p:cNvSpPr>
          <p:nvPr>
            <p:ph type="title"/>
          </p:nvPr>
        </p:nvSpPr>
        <p:spPr/>
        <p:txBody>
          <a:bodyPr/>
          <a:lstStyle/>
          <a:p>
            <a:r>
              <a:rPr lang="en-US" dirty="0"/>
              <a:t>Related Work</a:t>
            </a:r>
            <a:endParaRPr lang="LID4096" dirty="0"/>
          </a:p>
        </p:txBody>
      </p:sp>
      <p:sp>
        <p:nvSpPr>
          <p:cNvPr id="5" name="TextBox 4">
            <a:extLst>
              <a:ext uri="{FF2B5EF4-FFF2-40B4-BE49-F238E27FC236}">
                <a16:creationId xmlns:a16="http://schemas.microsoft.com/office/drawing/2014/main" id="{070D77C3-9926-094D-3502-81DEE797225C}"/>
              </a:ext>
            </a:extLst>
          </p:cNvPr>
          <p:cNvSpPr txBox="1"/>
          <p:nvPr/>
        </p:nvSpPr>
        <p:spPr>
          <a:xfrm>
            <a:off x="604836" y="5613319"/>
            <a:ext cx="11362503" cy="492443"/>
          </a:xfrm>
          <a:prstGeom prst="rect">
            <a:avLst/>
          </a:prstGeom>
          <a:noFill/>
        </p:spPr>
        <p:txBody>
          <a:bodyPr wrap="square">
            <a:spAutoFit/>
          </a:bodyPr>
          <a:lstStyle/>
          <a:p>
            <a:r>
              <a:rPr lang="en-US" sz="1300" b="0" i="0" dirty="0">
                <a:solidFill>
                  <a:schemeClr val="tx1">
                    <a:lumMod val="50000"/>
                  </a:schemeClr>
                </a:solidFill>
                <a:effectLst/>
                <a:latin typeface="Arial" panose="020B0604020202020204" pitchFamily="34" charset="0"/>
              </a:rPr>
              <a:t>Fathallah, Nadeen, </a:t>
            </a:r>
            <a:r>
              <a:rPr lang="en-US" sz="1300" b="0" i="0" dirty="0" err="1">
                <a:solidFill>
                  <a:schemeClr val="tx1">
                    <a:lumMod val="50000"/>
                  </a:schemeClr>
                </a:solidFill>
                <a:effectLst/>
                <a:latin typeface="Arial" panose="020B0604020202020204" pitchFamily="34" charset="0"/>
              </a:rPr>
              <a:t>Arunav</a:t>
            </a:r>
            <a:r>
              <a:rPr lang="en-US" sz="1300" b="0" i="0" dirty="0">
                <a:solidFill>
                  <a:schemeClr val="tx1">
                    <a:lumMod val="50000"/>
                  </a:schemeClr>
                </a:solidFill>
                <a:effectLst/>
                <a:latin typeface="Arial" panose="020B0604020202020204" pitchFamily="34" charset="0"/>
              </a:rPr>
              <a:t> Das, Stefano De </a:t>
            </a:r>
            <a:r>
              <a:rPr lang="en-US" sz="1300" b="0" i="0" dirty="0" err="1">
                <a:solidFill>
                  <a:schemeClr val="tx1">
                    <a:lumMod val="50000"/>
                  </a:schemeClr>
                </a:solidFill>
                <a:effectLst/>
                <a:latin typeface="Arial" panose="020B0604020202020204" pitchFamily="34" charset="0"/>
              </a:rPr>
              <a:t>Giorgis</a:t>
            </a:r>
            <a:r>
              <a:rPr lang="en-US" sz="1300" b="0" i="0" dirty="0">
                <a:solidFill>
                  <a:schemeClr val="tx1">
                    <a:lumMod val="50000"/>
                  </a:schemeClr>
                </a:solidFill>
                <a:effectLst/>
                <a:latin typeface="Arial" panose="020B0604020202020204" pitchFamily="34" charset="0"/>
              </a:rPr>
              <a:t>, Andrea </a:t>
            </a:r>
            <a:r>
              <a:rPr lang="en-US" sz="1300" b="0" i="0" dirty="0" err="1">
                <a:solidFill>
                  <a:schemeClr val="tx1">
                    <a:lumMod val="50000"/>
                  </a:schemeClr>
                </a:solidFill>
                <a:effectLst/>
                <a:latin typeface="Arial" panose="020B0604020202020204" pitchFamily="34" charset="0"/>
              </a:rPr>
              <a:t>Poltronieri</a:t>
            </a:r>
            <a:r>
              <a:rPr lang="en-US" sz="1300" b="0" i="0" dirty="0">
                <a:solidFill>
                  <a:schemeClr val="tx1">
                    <a:lumMod val="50000"/>
                  </a:schemeClr>
                </a:solidFill>
                <a:effectLst/>
                <a:latin typeface="Arial" panose="020B0604020202020204" pitchFamily="34" charset="0"/>
              </a:rPr>
              <a:t>, Peter </a:t>
            </a:r>
            <a:r>
              <a:rPr lang="en-US" sz="1300" b="0" i="0" dirty="0" err="1">
                <a:solidFill>
                  <a:schemeClr val="tx1">
                    <a:lumMod val="50000"/>
                  </a:schemeClr>
                </a:solidFill>
                <a:effectLst/>
                <a:latin typeface="Arial" panose="020B0604020202020204" pitchFamily="34" charset="0"/>
              </a:rPr>
              <a:t>Haase</a:t>
            </a:r>
            <a:r>
              <a:rPr lang="en-US" sz="1300" b="0" i="0" dirty="0">
                <a:solidFill>
                  <a:schemeClr val="tx1">
                    <a:lumMod val="50000"/>
                  </a:schemeClr>
                </a:solidFill>
                <a:effectLst/>
                <a:latin typeface="Arial" panose="020B0604020202020204" pitchFamily="34" charset="0"/>
              </a:rPr>
              <a:t>, and Liubov </a:t>
            </a:r>
            <a:r>
              <a:rPr lang="en-US" sz="1300" b="0" i="0" dirty="0" err="1">
                <a:solidFill>
                  <a:schemeClr val="tx1">
                    <a:lumMod val="50000"/>
                  </a:schemeClr>
                </a:solidFill>
                <a:effectLst/>
                <a:latin typeface="Arial" panose="020B0604020202020204" pitchFamily="34" charset="0"/>
              </a:rPr>
              <a:t>Kovriguina</a:t>
            </a:r>
            <a:r>
              <a:rPr lang="en-US" sz="1300" b="0" i="0" dirty="0">
                <a:solidFill>
                  <a:schemeClr val="tx1">
                    <a:lumMod val="50000"/>
                  </a:schemeClr>
                </a:solidFill>
                <a:effectLst/>
                <a:latin typeface="Arial" panose="020B0604020202020204" pitchFamily="34" charset="0"/>
              </a:rPr>
              <a:t>. "</a:t>
            </a:r>
            <a:r>
              <a:rPr lang="en-US" sz="1300" b="0" i="0" dirty="0" err="1">
                <a:solidFill>
                  <a:schemeClr val="tx1">
                    <a:lumMod val="50000"/>
                  </a:schemeClr>
                </a:solidFill>
                <a:effectLst/>
                <a:latin typeface="Arial" panose="020B0604020202020204" pitchFamily="34" charset="0"/>
              </a:rPr>
              <a:t>NeOn</a:t>
            </a:r>
            <a:r>
              <a:rPr lang="en-US" sz="1300" b="0" i="0" dirty="0">
                <a:solidFill>
                  <a:schemeClr val="tx1">
                    <a:lumMod val="50000"/>
                  </a:schemeClr>
                </a:solidFill>
                <a:effectLst/>
                <a:latin typeface="Arial" panose="020B0604020202020204" pitchFamily="34" charset="0"/>
              </a:rPr>
              <a:t>-GPT: A Large Language Model-Powered Pipeline for Ontology Learning." </a:t>
            </a:r>
            <a:r>
              <a:rPr lang="en-US" sz="1300" b="0" i="1" dirty="0">
                <a:solidFill>
                  <a:schemeClr val="tx1">
                    <a:lumMod val="50000"/>
                  </a:schemeClr>
                </a:solidFill>
                <a:effectLst/>
                <a:latin typeface="Arial" panose="020B0604020202020204" pitchFamily="34" charset="0"/>
              </a:rPr>
              <a:t>Extended Semantic Web Conference ESWC </a:t>
            </a:r>
            <a:r>
              <a:rPr lang="en-US" sz="1300" b="0" i="0" dirty="0">
                <a:solidFill>
                  <a:schemeClr val="tx1">
                    <a:lumMod val="50000"/>
                  </a:schemeClr>
                </a:solidFill>
                <a:effectLst/>
                <a:latin typeface="Arial" panose="020B0604020202020204" pitchFamily="34" charset="0"/>
              </a:rPr>
              <a:t>(2024).</a:t>
            </a:r>
            <a:endParaRPr lang="LID4096" sz="1300" dirty="0">
              <a:solidFill>
                <a:schemeClr val="tx1">
                  <a:lumMod val="50000"/>
                </a:schemeClr>
              </a:solidFill>
            </a:endParaRPr>
          </a:p>
        </p:txBody>
      </p:sp>
    </p:spTree>
    <p:extLst>
      <p:ext uri="{BB962C8B-B14F-4D97-AF65-F5344CB8AC3E}">
        <p14:creationId xmlns:p14="http://schemas.microsoft.com/office/powerpoint/2010/main" val="645379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C52669-1BE5-F41D-3A9A-11C5456BB2DF}"/>
              </a:ext>
            </a:extLst>
          </p:cNvPr>
          <p:cNvSpPr>
            <a:spLocks noGrp="1"/>
          </p:cNvSpPr>
          <p:nvPr>
            <p:ph idx="1"/>
          </p:nvPr>
        </p:nvSpPr>
        <p:spPr/>
        <p:txBody>
          <a:bodyPr/>
          <a:lstStyle/>
          <a:p>
            <a:r>
              <a:rPr lang="en-US" dirty="0">
                <a:solidFill>
                  <a:schemeClr val="tx1">
                    <a:lumMod val="50000"/>
                  </a:schemeClr>
                </a:solidFill>
              </a:rPr>
              <a:t>Using LLMs to Generate AAS: </a:t>
            </a:r>
            <a:br>
              <a:rPr lang="en-US" dirty="0">
                <a:solidFill>
                  <a:schemeClr val="tx1">
                    <a:lumMod val="50000"/>
                  </a:schemeClr>
                </a:solidFill>
              </a:rPr>
            </a:br>
            <a:r>
              <a:rPr lang="en-US" sz="2000" dirty="0">
                <a:solidFill>
                  <a:schemeClr val="tx1">
                    <a:lumMod val="50000"/>
                  </a:schemeClr>
                </a:solidFill>
              </a:rPr>
              <a:t>Technical data </a:t>
            </a:r>
            <a:r>
              <a:rPr lang="en-US" sz="2000" dirty="0">
                <a:solidFill>
                  <a:schemeClr val="tx1">
                    <a:lumMod val="50000"/>
                  </a:schemeClr>
                </a:solidFill>
                <a:sym typeface="Wingdings" panose="05000000000000000000" pitchFamily="2" charset="2"/>
              </a:rPr>
              <a:t> intermediate representation (semantic node)  </a:t>
            </a:r>
            <a:r>
              <a:rPr lang="en-US" sz="2000" dirty="0" err="1">
                <a:solidFill>
                  <a:schemeClr val="tx1">
                    <a:lumMod val="50000"/>
                  </a:schemeClr>
                </a:solidFill>
                <a:sym typeface="Wingdings" panose="05000000000000000000" pitchFamily="2" charset="2"/>
              </a:rPr>
              <a:t>Submodel</a:t>
            </a:r>
            <a:r>
              <a:rPr lang="en-US" sz="2000" dirty="0">
                <a:solidFill>
                  <a:schemeClr val="tx1">
                    <a:lumMod val="50000"/>
                  </a:schemeClr>
                </a:solidFill>
                <a:sym typeface="Wingdings" panose="05000000000000000000" pitchFamily="2" charset="2"/>
              </a:rPr>
              <a:t> generation (fixed structure)</a:t>
            </a:r>
            <a:endParaRPr lang="LID4096" dirty="0">
              <a:solidFill>
                <a:schemeClr val="tx1">
                  <a:lumMod val="50000"/>
                </a:schemeClr>
              </a:solidFill>
            </a:endParaRPr>
          </a:p>
        </p:txBody>
      </p:sp>
      <p:sp>
        <p:nvSpPr>
          <p:cNvPr id="3" name="Title 2">
            <a:extLst>
              <a:ext uri="{FF2B5EF4-FFF2-40B4-BE49-F238E27FC236}">
                <a16:creationId xmlns:a16="http://schemas.microsoft.com/office/drawing/2014/main" id="{3470640F-B841-A31C-467E-4DB1F86FD8CE}"/>
              </a:ext>
            </a:extLst>
          </p:cNvPr>
          <p:cNvSpPr>
            <a:spLocks noGrp="1"/>
          </p:cNvSpPr>
          <p:nvPr>
            <p:ph type="title"/>
          </p:nvPr>
        </p:nvSpPr>
        <p:spPr/>
        <p:txBody>
          <a:bodyPr/>
          <a:lstStyle/>
          <a:p>
            <a:r>
              <a:rPr lang="en-US" dirty="0"/>
              <a:t>Related Work</a:t>
            </a:r>
            <a:endParaRPr lang="LID4096" dirty="0"/>
          </a:p>
        </p:txBody>
      </p:sp>
      <p:pic>
        <p:nvPicPr>
          <p:cNvPr id="8" name="Picture 7">
            <a:extLst>
              <a:ext uri="{FF2B5EF4-FFF2-40B4-BE49-F238E27FC236}">
                <a16:creationId xmlns:a16="http://schemas.microsoft.com/office/drawing/2014/main" id="{54EC6C42-78FB-056B-4AD1-871CFFF37C74}"/>
              </a:ext>
            </a:extLst>
          </p:cNvPr>
          <p:cNvPicPr>
            <a:picLocks noChangeAspect="1"/>
          </p:cNvPicPr>
          <p:nvPr/>
        </p:nvPicPr>
        <p:blipFill>
          <a:blip r:embed="rId2"/>
          <a:stretch>
            <a:fillRect/>
          </a:stretch>
        </p:blipFill>
        <p:spPr>
          <a:xfrm>
            <a:off x="6038156" y="2567350"/>
            <a:ext cx="6153844" cy="3228145"/>
          </a:xfrm>
          <a:prstGeom prst="rect">
            <a:avLst/>
          </a:prstGeom>
        </p:spPr>
      </p:pic>
      <p:pic>
        <p:nvPicPr>
          <p:cNvPr id="10" name="Picture 9">
            <a:extLst>
              <a:ext uri="{FF2B5EF4-FFF2-40B4-BE49-F238E27FC236}">
                <a16:creationId xmlns:a16="http://schemas.microsoft.com/office/drawing/2014/main" id="{73BBB62E-BE16-500E-28A6-B75E0EEF8B2B}"/>
              </a:ext>
            </a:extLst>
          </p:cNvPr>
          <p:cNvPicPr>
            <a:picLocks noChangeAspect="1"/>
          </p:cNvPicPr>
          <p:nvPr/>
        </p:nvPicPr>
        <p:blipFill>
          <a:blip r:embed="rId3"/>
          <a:stretch>
            <a:fillRect/>
          </a:stretch>
        </p:blipFill>
        <p:spPr>
          <a:xfrm>
            <a:off x="2175365" y="2966753"/>
            <a:ext cx="3648572" cy="2429337"/>
          </a:xfrm>
          <a:prstGeom prst="rect">
            <a:avLst/>
          </a:prstGeom>
        </p:spPr>
      </p:pic>
      <p:sp>
        <p:nvSpPr>
          <p:cNvPr id="11" name="TextBox 10">
            <a:extLst>
              <a:ext uri="{FF2B5EF4-FFF2-40B4-BE49-F238E27FC236}">
                <a16:creationId xmlns:a16="http://schemas.microsoft.com/office/drawing/2014/main" id="{61CC64FB-D1D1-B815-E67A-B62CF26943E5}"/>
              </a:ext>
            </a:extLst>
          </p:cNvPr>
          <p:cNvSpPr txBox="1"/>
          <p:nvPr/>
        </p:nvSpPr>
        <p:spPr>
          <a:xfrm>
            <a:off x="273306" y="3996755"/>
            <a:ext cx="1118383" cy="369332"/>
          </a:xfrm>
          <a:prstGeom prst="rect">
            <a:avLst/>
          </a:prstGeom>
          <a:noFill/>
        </p:spPr>
        <p:txBody>
          <a:bodyPr wrap="none" rtlCol="0">
            <a:spAutoFit/>
          </a:bodyPr>
          <a:lstStyle/>
          <a:p>
            <a:r>
              <a:rPr lang="en-US" dirty="0">
                <a:solidFill>
                  <a:schemeClr val="tx1">
                    <a:lumMod val="50000"/>
                  </a:schemeClr>
                </a:solidFill>
              </a:rPr>
              <a:t>Input Text</a:t>
            </a:r>
            <a:endParaRPr lang="LID4096" dirty="0">
              <a:solidFill>
                <a:schemeClr val="tx1">
                  <a:lumMod val="50000"/>
                </a:schemeClr>
              </a:solidFill>
            </a:endParaRPr>
          </a:p>
        </p:txBody>
      </p:sp>
      <p:cxnSp>
        <p:nvCxnSpPr>
          <p:cNvPr id="13" name="Straight Arrow Connector 12">
            <a:extLst>
              <a:ext uri="{FF2B5EF4-FFF2-40B4-BE49-F238E27FC236}">
                <a16:creationId xmlns:a16="http://schemas.microsoft.com/office/drawing/2014/main" id="{4A0BF630-4789-982C-20D8-5593787B6D02}"/>
              </a:ext>
            </a:extLst>
          </p:cNvPr>
          <p:cNvCxnSpPr>
            <a:stCxn id="11" idx="3"/>
            <a:endCxn id="10" idx="1"/>
          </p:cNvCxnSpPr>
          <p:nvPr/>
        </p:nvCxnSpPr>
        <p:spPr>
          <a:xfrm>
            <a:off x="1391689" y="4181421"/>
            <a:ext cx="78367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93CA234E-9F49-E839-0E09-95BE92BB66B8}"/>
              </a:ext>
            </a:extLst>
          </p:cNvPr>
          <p:cNvCxnSpPr>
            <a:stCxn id="10" idx="3"/>
            <a:endCxn id="8" idx="1"/>
          </p:cNvCxnSpPr>
          <p:nvPr/>
        </p:nvCxnSpPr>
        <p:spPr>
          <a:xfrm>
            <a:off x="5823937" y="4181422"/>
            <a:ext cx="214219"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22EEB58-3951-1F2F-910B-1EF34BAD9935}"/>
              </a:ext>
            </a:extLst>
          </p:cNvPr>
          <p:cNvSpPr txBox="1"/>
          <p:nvPr/>
        </p:nvSpPr>
        <p:spPr>
          <a:xfrm>
            <a:off x="604837" y="5834390"/>
            <a:ext cx="10172969" cy="492443"/>
          </a:xfrm>
          <a:prstGeom prst="rect">
            <a:avLst/>
          </a:prstGeom>
          <a:noFill/>
        </p:spPr>
        <p:txBody>
          <a:bodyPr wrap="square">
            <a:spAutoFit/>
          </a:bodyPr>
          <a:lstStyle/>
          <a:p>
            <a:r>
              <a:rPr lang="en-US" sz="1300" b="0" i="0" dirty="0">
                <a:solidFill>
                  <a:schemeClr val="tx1">
                    <a:lumMod val="50000"/>
                  </a:schemeClr>
                </a:solidFill>
                <a:effectLst/>
                <a:latin typeface="Arial" panose="020B0604020202020204" pitchFamily="34" charset="0"/>
              </a:rPr>
              <a:t>Xia, Yuchen, </a:t>
            </a:r>
            <a:r>
              <a:rPr lang="en-US" sz="1300" b="0" i="0" dirty="0" err="1">
                <a:solidFill>
                  <a:schemeClr val="tx1">
                    <a:lumMod val="50000"/>
                  </a:schemeClr>
                </a:solidFill>
                <a:effectLst/>
                <a:latin typeface="Arial" panose="020B0604020202020204" pitchFamily="34" charset="0"/>
              </a:rPr>
              <a:t>Zhewen</a:t>
            </a:r>
            <a:r>
              <a:rPr lang="en-US" sz="1300" b="0" i="0" dirty="0">
                <a:solidFill>
                  <a:schemeClr val="tx1">
                    <a:lumMod val="50000"/>
                  </a:schemeClr>
                </a:solidFill>
                <a:effectLst/>
                <a:latin typeface="Arial" panose="020B0604020202020204" pitchFamily="34" charset="0"/>
              </a:rPr>
              <a:t> Xiao, Nasser </a:t>
            </a:r>
            <a:r>
              <a:rPr lang="en-US" sz="1300" b="0" i="0" dirty="0" err="1">
                <a:solidFill>
                  <a:schemeClr val="tx1">
                    <a:lumMod val="50000"/>
                  </a:schemeClr>
                </a:solidFill>
                <a:effectLst/>
                <a:latin typeface="Arial" panose="020B0604020202020204" pitchFamily="34" charset="0"/>
              </a:rPr>
              <a:t>Jazdi</a:t>
            </a:r>
            <a:r>
              <a:rPr lang="en-US" sz="1300" b="0" i="0" dirty="0">
                <a:solidFill>
                  <a:schemeClr val="tx1">
                    <a:lumMod val="50000"/>
                  </a:schemeClr>
                </a:solidFill>
                <a:effectLst/>
                <a:latin typeface="Arial" panose="020B0604020202020204" pitchFamily="34" charset="0"/>
              </a:rPr>
              <a:t>, and Michael </a:t>
            </a:r>
            <a:r>
              <a:rPr lang="en-US" sz="1300" b="0" i="0" dirty="0" err="1">
                <a:solidFill>
                  <a:schemeClr val="tx1">
                    <a:lumMod val="50000"/>
                  </a:schemeClr>
                </a:solidFill>
                <a:effectLst/>
                <a:latin typeface="Arial" panose="020B0604020202020204" pitchFamily="34" charset="0"/>
              </a:rPr>
              <a:t>Weyrich</a:t>
            </a:r>
            <a:r>
              <a:rPr lang="en-US" sz="1300" b="0" i="0" dirty="0">
                <a:solidFill>
                  <a:schemeClr val="tx1">
                    <a:lumMod val="50000"/>
                  </a:schemeClr>
                </a:solidFill>
                <a:effectLst/>
                <a:latin typeface="Arial" panose="020B0604020202020204" pitchFamily="34" charset="0"/>
              </a:rPr>
              <a:t>. "Generation of Asset Administration Shell with Large Language Model Agents: Towards Semantic Interoperability in Digital Twins in the Context of Industry 4.0." </a:t>
            </a:r>
            <a:r>
              <a:rPr lang="en-US" sz="1300" b="0" i="1" dirty="0">
                <a:solidFill>
                  <a:schemeClr val="tx1">
                    <a:lumMod val="50000"/>
                  </a:schemeClr>
                </a:solidFill>
                <a:effectLst/>
                <a:latin typeface="Arial" panose="020B0604020202020204" pitchFamily="34" charset="0"/>
              </a:rPr>
              <a:t>IEEE Access</a:t>
            </a:r>
            <a:r>
              <a:rPr lang="en-US" sz="1300" b="0" i="0" dirty="0">
                <a:solidFill>
                  <a:schemeClr val="tx1">
                    <a:lumMod val="50000"/>
                  </a:schemeClr>
                </a:solidFill>
                <a:effectLst/>
                <a:latin typeface="Arial" panose="020B0604020202020204" pitchFamily="34" charset="0"/>
              </a:rPr>
              <a:t> (2024).</a:t>
            </a:r>
            <a:endParaRPr lang="LID4096" sz="1300" dirty="0">
              <a:solidFill>
                <a:schemeClr val="tx1">
                  <a:lumMod val="50000"/>
                </a:schemeClr>
              </a:solidFill>
            </a:endParaRPr>
          </a:p>
        </p:txBody>
      </p:sp>
    </p:spTree>
    <p:extLst>
      <p:ext uri="{BB962C8B-B14F-4D97-AF65-F5344CB8AC3E}">
        <p14:creationId xmlns:p14="http://schemas.microsoft.com/office/powerpoint/2010/main" val="14350852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283347-9140-1FBB-A569-0D660D62CF3F}"/>
              </a:ext>
            </a:extLst>
          </p:cNvPr>
          <p:cNvSpPr>
            <a:spLocks noGrp="1"/>
          </p:cNvSpPr>
          <p:nvPr>
            <p:ph idx="1"/>
          </p:nvPr>
        </p:nvSpPr>
        <p:spPr>
          <a:xfrm>
            <a:off x="608013" y="1162051"/>
            <a:ext cx="10979150" cy="4933950"/>
          </a:xfrm>
        </p:spPr>
        <p:txBody>
          <a:bodyPr/>
          <a:lstStyle/>
          <a:p>
            <a:r>
              <a:rPr lang="en-GB" dirty="0">
                <a:solidFill>
                  <a:schemeClr val="tx1">
                    <a:lumMod val="50000"/>
                  </a:schemeClr>
                </a:solidFill>
              </a:rPr>
              <a:t>Aspect Models for Eclipse Tractus-X Semantic Layer (SLDT) GitHub repository contains 100+ high-quality and maintained models in the context of automotive.</a:t>
            </a:r>
            <a:br>
              <a:rPr lang="en-GB" dirty="0">
                <a:solidFill>
                  <a:schemeClr val="tx1">
                    <a:lumMod val="50000"/>
                  </a:schemeClr>
                </a:solidFill>
              </a:rPr>
            </a:br>
            <a:r>
              <a:rPr lang="en-GB" dirty="0">
                <a:solidFill>
                  <a:schemeClr val="tx1">
                    <a:lumMod val="50000"/>
                  </a:schemeClr>
                </a:solidFill>
              </a:rPr>
              <a:t>No other option: Other models are simple models from official documentation</a:t>
            </a:r>
            <a:br>
              <a:rPr lang="en-GB" dirty="0">
                <a:solidFill>
                  <a:schemeClr val="tx1">
                    <a:lumMod val="50000"/>
                  </a:schemeClr>
                </a:solidFill>
              </a:rPr>
            </a:br>
            <a:r>
              <a:rPr lang="en-GB" dirty="0">
                <a:solidFill>
                  <a:schemeClr val="tx1">
                    <a:lumMod val="50000"/>
                  </a:schemeClr>
                </a:solidFill>
              </a:rPr>
              <a:t>or tutorial.</a:t>
            </a:r>
            <a:endParaRPr lang="LID4096" dirty="0">
              <a:solidFill>
                <a:schemeClr val="tx1">
                  <a:lumMod val="50000"/>
                </a:schemeClr>
              </a:solidFill>
            </a:endParaRPr>
          </a:p>
        </p:txBody>
      </p:sp>
      <p:sp>
        <p:nvSpPr>
          <p:cNvPr id="3" name="Title 2">
            <a:extLst>
              <a:ext uri="{FF2B5EF4-FFF2-40B4-BE49-F238E27FC236}">
                <a16:creationId xmlns:a16="http://schemas.microsoft.com/office/drawing/2014/main" id="{911826EC-06A9-01C0-7CDB-590E0167E04A}"/>
              </a:ext>
            </a:extLst>
          </p:cNvPr>
          <p:cNvSpPr>
            <a:spLocks noGrp="1"/>
          </p:cNvSpPr>
          <p:nvPr>
            <p:ph type="title"/>
          </p:nvPr>
        </p:nvSpPr>
        <p:spPr/>
        <p:txBody>
          <a:bodyPr/>
          <a:lstStyle/>
          <a:p>
            <a:r>
              <a:rPr lang="en-US" dirty="0"/>
              <a:t>Data Collection, Preparation and Augmentation</a:t>
            </a:r>
          </a:p>
        </p:txBody>
      </p:sp>
      <p:pic>
        <p:nvPicPr>
          <p:cNvPr id="5" name="Picture 4">
            <a:extLst>
              <a:ext uri="{FF2B5EF4-FFF2-40B4-BE49-F238E27FC236}">
                <a16:creationId xmlns:a16="http://schemas.microsoft.com/office/drawing/2014/main" id="{6B6555C3-CD17-F62D-2A59-9F69B21ACD4B}"/>
              </a:ext>
            </a:extLst>
          </p:cNvPr>
          <p:cNvPicPr>
            <a:picLocks noChangeAspect="1"/>
          </p:cNvPicPr>
          <p:nvPr/>
        </p:nvPicPr>
        <p:blipFill>
          <a:blip r:embed="rId2"/>
          <a:stretch>
            <a:fillRect/>
          </a:stretch>
        </p:blipFill>
        <p:spPr>
          <a:xfrm>
            <a:off x="1500279" y="2914651"/>
            <a:ext cx="7777072" cy="3457492"/>
          </a:xfrm>
          <a:prstGeom prst="rect">
            <a:avLst/>
          </a:prstGeom>
        </p:spPr>
      </p:pic>
    </p:spTree>
    <p:extLst>
      <p:ext uri="{BB962C8B-B14F-4D97-AF65-F5344CB8AC3E}">
        <p14:creationId xmlns:p14="http://schemas.microsoft.com/office/powerpoint/2010/main" val="2264973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778876-86D5-0DF5-E8AB-1026AB60E40F}"/>
              </a:ext>
            </a:extLst>
          </p:cNvPr>
          <p:cNvSpPr>
            <a:spLocks noGrp="1"/>
          </p:cNvSpPr>
          <p:nvPr>
            <p:ph idx="1"/>
          </p:nvPr>
        </p:nvSpPr>
        <p:spPr>
          <a:xfrm>
            <a:off x="608013" y="1520825"/>
            <a:ext cx="4021137" cy="4575175"/>
          </a:xfrm>
        </p:spPr>
        <p:txBody>
          <a:bodyPr/>
          <a:lstStyle/>
          <a:p>
            <a:r>
              <a:rPr lang="en-US" dirty="0">
                <a:solidFill>
                  <a:schemeClr val="tx1">
                    <a:lumMod val="50000"/>
                  </a:schemeClr>
                </a:solidFill>
              </a:rPr>
              <a:t>Convert old models (BAMM)</a:t>
            </a:r>
          </a:p>
          <a:p>
            <a:r>
              <a:rPr lang="en-US" dirty="0">
                <a:solidFill>
                  <a:schemeClr val="tx1">
                    <a:lumMod val="50000"/>
                  </a:schemeClr>
                </a:solidFill>
              </a:rPr>
              <a:t>Fix issues in the repository</a:t>
            </a:r>
          </a:p>
          <a:p>
            <a:r>
              <a:rPr lang="en-US" dirty="0">
                <a:solidFill>
                  <a:schemeClr val="tx1">
                    <a:lumMod val="50000"/>
                  </a:schemeClr>
                </a:solidFill>
              </a:rPr>
              <a:t>Remove unnecessary data</a:t>
            </a:r>
          </a:p>
          <a:p>
            <a:r>
              <a:rPr lang="en-US" dirty="0">
                <a:solidFill>
                  <a:schemeClr val="tx1">
                    <a:lumMod val="50000"/>
                  </a:schemeClr>
                </a:solidFill>
              </a:rPr>
              <a:t>Migrate to latest SAMM</a:t>
            </a:r>
            <a:endParaRPr lang="LID4096" dirty="0">
              <a:solidFill>
                <a:schemeClr val="tx1">
                  <a:lumMod val="50000"/>
                </a:schemeClr>
              </a:solidFill>
            </a:endParaRPr>
          </a:p>
        </p:txBody>
      </p:sp>
      <p:sp>
        <p:nvSpPr>
          <p:cNvPr id="3" name="Title 2">
            <a:extLst>
              <a:ext uri="{FF2B5EF4-FFF2-40B4-BE49-F238E27FC236}">
                <a16:creationId xmlns:a16="http://schemas.microsoft.com/office/drawing/2014/main" id="{82EF60EE-B82A-C91F-C73F-1665EB3CB6CE}"/>
              </a:ext>
            </a:extLst>
          </p:cNvPr>
          <p:cNvSpPr>
            <a:spLocks noGrp="1"/>
          </p:cNvSpPr>
          <p:nvPr>
            <p:ph type="title"/>
          </p:nvPr>
        </p:nvSpPr>
        <p:spPr/>
        <p:txBody>
          <a:bodyPr/>
          <a:lstStyle/>
          <a:p>
            <a:r>
              <a:rPr lang="en-US" dirty="0"/>
              <a:t>Data Collection, Preparation and Augmentation</a:t>
            </a:r>
            <a:endParaRPr lang="LID4096" dirty="0"/>
          </a:p>
        </p:txBody>
      </p:sp>
      <p:pic>
        <p:nvPicPr>
          <p:cNvPr id="69" name="Google Shape;69;p15"/>
          <p:cNvPicPr preferRelativeResize="0"/>
          <p:nvPr/>
        </p:nvPicPr>
        <p:blipFill>
          <a:blip r:embed="rId2">
            <a:alphaModFix/>
          </a:blip>
          <a:stretch>
            <a:fillRect/>
          </a:stretch>
        </p:blipFill>
        <p:spPr>
          <a:xfrm>
            <a:off x="4629150" y="940777"/>
            <a:ext cx="7424920" cy="5429910"/>
          </a:xfrm>
          <a:prstGeom prst="rect">
            <a:avLst/>
          </a:prstGeom>
          <a:noFill/>
          <a:ln>
            <a:noFill/>
          </a:ln>
        </p:spPr>
      </p:pic>
    </p:spTree>
    <p:extLst>
      <p:ext uri="{BB962C8B-B14F-4D97-AF65-F5344CB8AC3E}">
        <p14:creationId xmlns:p14="http://schemas.microsoft.com/office/powerpoint/2010/main" val="38966334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FB16E1-F669-E29D-15A6-887BABF79024}"/>
              </a:ext>
            </a:extLst>
          </p:cNvPr>
          <p:cNvSpPr>
            <a:spLocks noGrp="1"/>
          </p:cNvSpPr>
          <p:nvPr>
            <p:ph type="title"/>
          </p:nvPr>
        </p:nvSpPr>
        <p:spPr/>
        <p:txBody>
          <a:bodyPr/>
          <a:lstStyle/>
          <a:p>
            <a:r>
              <a:rPr lang="en-US" dirty="0"/>
              <a:t>Data Collection, Preparation and Augmentation</a:t>
            </a:r>
            <a:endParaRPr lang="LID4096" dirty="0"/>
          </a:p>
        </p:txBody>
      </p:sp>
      <p:pic>
        <p:nvPicPr>
          <p:cNvPr id="78" name="Google Shape;78;p16"/>
          <p:cNvPicPr preferRelativeResize="0"/>
          <p:nvPr/>
        </p:nvPicPr>
        <p:blipFill>
          <a:blip r:embed="rId2">
            <a:alphaModFix/>
          </a:blip>
          <a:stretch>
            <a:fillRect/>
          </a:stretch>
        </p:blipFill>
        <p:spPr>
          <a:xfrm>
            <a:off x="5679832" y="1037493"/>
            <a:ext cx="6129210" cy="5418526"/>
          </a:xfrm>
          <a:prstGeom prst="rect">
            <a:avLst/>
          </a:prstGeom>
          <a:noFill/>
          <a:ln>
            <a:noFill/>
          </a:ln>
        </p:spPr>
      </p:pic>
      <p:pic>
        <p:nvPicPr>
          <p:cNvPr id="4" name="Picture 3">
            <a:extLst>
              <a:ext uri="{FF2B5EF4-FFF2-40B4-BE49-F238E27FC236}">
                <a16:creationId xmlns:a16="http://schemas.microsoft.com/office/drawing/2014/main" id="{A0B7ABA1-C6F2-7519-1F25-4C897C7C64AE}"/>
              </a:ext>
            </a:extLst>
          </p:cNvPr>
          <p:cNvPicPr>
            <a:picLocks noChangeAspect="1"/>
          </p:cNvPicPr>
          <p:nvPr/>
        </p:nvPicPr>
        <p:blipFill>
          <a:blip r:embed="rId3"/>
          <a:stretch>
            <a:fillRect/>
          </a:stretch>
        </p:blipFill>
        <p:spPr>
          <a:xfrm>
            <a:off x="157888" y="3277850"/>
            <a:ext cx="4604612" cy="2945532"/>
          </a:xfrm>
          <a:prstGeom prst="rect">
            <a:avLst/>
          </a:prstGeom>
        </p:spPr>
      </p:pic>
      <p:pic>
        <p:nvPicPr>
          <p:cNvPr id="6" name="Picture 5">
            <a:extLst>
              <a:ext uri="{FF2B5EF4-FFF2-40B4-BE49-F238E27FC236}">
                <a16:creationId xmlns:a16="http://schemas.microsoft.com/office/drawing/2014/main" id="{1B8170FE-E0DF-C734-028A-BF4013C81310}"/>
              </a:ext>
            </a:extLst>
          </p:cNvPr>
          <p:cNvPicPr>
            <a:picLocks noChangeAspect="1"/>
          </p:cNvPicPr>
          <p:nvPr/>
        </p:nvPicPr>
        <p:blipFill>
          <a:blip r:embed="rId4"/>
          <a:stretch>
            <a:fillRect/>
          </a:stretch>
        </p:blipFill>
        <p:spPr>
          <a:xfrm>
            <a:off x="166789" y="1149431"/>
            <a:ext cx="4381500" cy="1552575"/>
          </a:xfrm>
          <a:prstGeom prst="rect">
            <a:avLst/>
          </a:prstGeom>
        </p:spPr>
      </p:pic>
    </p:spTree>
    <p:extLst>
      <p:ext uri="{BB962C8B-B14F-4D97-AF65-F5344CB8AC3E}">
        <p14:creationId xmlns:p14="http://schemas.microsoft.com/office/powerpoint/2010/main" val="3031771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5248E6-7D17-EDE9-7FC3-C303CEF2C77D}"/>
              </a:ext>
            </a:extLst>
          </p:cNvPr>
          <p:cNvSpPr>
            <a:spLocks noGrp="1"/>
          </p:cNvSpPr>
          <p:nvPr>
            <p:ph idx="1"/>
          </p:nvPr>
        </p:nvSpPr>
        <p:spPr/>
        <p:txBody>
          <a:bodyPr/>
          <a:lstStyle/>
          <a:p>
            <a:r>
              <a:rPr lang="en-GB" dirty="0">
                <a:solidFill>
                  <a:schemeClr val="tx1">
                    <a:lumMod val="50000"/>
                  </a:schemeClr>
                </a:solidFill>
              </a:rPr>
              <a:t>Rename property</a:t>
            </a:r>
          </a:p>
          <a:p>
            <a:r>
              <a:rPr lang="en-GB" dirty="0">
                <a:solidFill>
                  <a:schemeClr val="tx1">
                    <a:lumMod val="50000"/>
                  </a:schemeClr>
                </a:solidFill>
              </a:rPr>
              <a:t>Remove property</a:t>
            </a:r>
          </a:p>
          <a:p>
            <a:r>
              <a:rPr lang="en-GB" dirty="0">
                <a:solidFill>
                  <a:schemeClr val="tx1">
                    <a:lumMod val="50000"/>
                  </a:schemeClr>
                </a:solidFill>
              </a:rPr>
              <a:t>Change example values</a:t>
            </a:r>
          </a:p>
          <a:p>
            <a:endParaRPr lang="LID4096" dirty="0">
              <a:solidFill>
                <a:schemeClr val="tx1">
                  <a:lumMod val="50000"/>
                </a:schemeClr>
              </a:solidFill>
            </a:endParaRPr>
          </a:p>
        </p:txBody>
      </p:sp>
      <p:sp>
        <p:nvSpPr>
          <p:cNvPr id="3" name="Title 2">
            <a:extLst>
              <a:ext uri="{FF2B5EF4-FFF2-40B4-BE49-F238E27FC236}">
                <a16:creationId xmlns:a16="http://schemas.microsoft.com/office/drawing/2014/main" id="{41C87131-617A-CAAD-6D7D-E7EF6D55DDB0}"/>
              </a:ext>
            </a:extLst>
          </p:cNvPr>
          <p:cNvSpPr>
            <a:spLocks noGrp="1"/>
          </p:cNvSpPr>
          <p:nvPr>
            <p:ph type="title"/>
          </p:nvPr>
        </p:nvSpPr>
        <p:spPr/>
        <p:txBody>
          <a:bodyPr/>
          <a:lstStyle/>
          <a:p>
            <a:r>
              <a:rPr lang="en-US" dirty="0"/>
              <a:t>Data Collection, Preparation and Augmentation</a:t>
            </a:r>
            <a:endParaRPr lang="LID4096" dirty="0"/>
          </a:p>
        </p:txBody>
      </p:sp>
      <p:pic>
        <p:nvPicPr>
          <p:cNvPr id="92" name="Google Shape;92;p18"/>
          <p:cNvPicPr preferRelativeResize="0"/>
          <p:nvPr/>
        </p:nvPicPr>
        <p:blipFill>
          <a:blip r:embed="rId2">
            <a:alphaModFix/>
          </a:blip>
          <a:stretch>
            <a:fillRect/>
          </a:stretch>
        </p:blipFill>
        <p:spPr>
          <a:xfrm>
            <a:off x="5742431" y="914974"/>
            <a:ext cx="6279023" cy="2155300"/>
          </a:xfrm>
          <a:prstGeom prst="rect">
            <a:avLst/>
          </a:prstGeom>
          <a:noFill/>
          <a:ln>
            <a:noFill/>
          </a:ln>
        </p:spPr>
      </p:pic>
      <p:pic>
        <p:nvPicPr>
          <p:cNvPr id="93" name="Google Shape;93;p18"/>
          <p:cNvPicPr preferRelativeResize="0"/>
          <p:nvPr/>
        </p:nvPicPr>
        <p:blipFill>
          <a:blip r:embed="rId3">
            <a:alphaModFix/>
          </a:blip>
          <a:stretch>
            <a:fillRect/>
          </a:stretch>
        </p:blipFill>
        <p:spPr>
          <a:xfrm>
            <a:off x="5653454" y="3191853"/>
            <a:ext cx="6477000" cy="1841500"/>
          </a:xfrm>
          <a:prstGeom prst="rect">
            <a:avLst/>
          </a:prstGeom>
          <a:noFill/>
          <a:ln>
            <a:noFill/>
          </a:ln>
        </p:spPr>
      </p:pic>
      <p:pic>
        <p:nvPicPr>
          <p:cNvPr id="94" name="Google Shape;94;p18"/>
          <p:cNvPicPr preferRelativeResize="0"/>
          <p:nvPr/>
        </p:nvPicPr>
        <p:blipFill>
          <a:blip r:embed="rId4">
            <a:alphaModFix/>
          </a:blip>
          <a:stretch>
            <a:fillRect/>
          </a:stretch>
        </p:blipFill>
        <p:spPr>
          <a:xfrm>
            <a:off x="2034382" y="4945709"/>
            <a:ext cx="9855200" cy="1397000"/>
          </a:xfrm>
          <a:prstGeom prst="rect">
            <a:avLst/>
          </a:prstGeom>
          <a:noFill/>
          <a:ln>
            <a:noFill/>
          </a:ln>
        </p:spPr>
      </p:pic>
      <p:sp>
        <p:nvSpPr>
          <p:cNvPr id="95" name="Google Shape;95;p18"/>
          <p:cNvSpPr/>
          <p:nvPr/>
        </p:nvSpPr>
        <p:spPr>
          <a:xfrm>
            <a:off x="6533021" y="2058269"/>
            <a:ext cx="507600" cy="5076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96" name="Google Shape;96;p18"/>
          <p:cNvSpPr/>
          <p:nvPr/>
        </p:nvSpPr>
        <p:spPr>
          <a:xfrm>
            <a:off x="6548621" y="1443202"/>
            <a:ext cx="492000" cy="246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97" name="Google Shape;97;p18"/>
          <p:cNvSpPr/>
          <p:nvPr/>
        </p:nvSpPr>
        <p:spPr>
          <a:xfrm>
            <a:off x="6275154" y="3445469"/>
            <a:ext cx="492000" cy="246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98" name="Google Shape;98;p18"/>
          <p:cNvSpPr/>
          <p:nvPr/>
        </p:nvSpPr>
        <p:spPr>
          <a:xfrm>
            <a:off x="6533021" y="4217602"/>
            <a:ext cx="492000" cy="246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99" name="Google Shape;99;p18"/>
          <p:cNvSpPr/>
          <p:nvPr/>
        </p:nvSpPr>
        <p:spPr>
          <a:xfrm>
            <a:off x="6428687" y="3594286"/>
            <a:ext cx="507600" cy="5076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00" name="Google Shape;100;p18"/>
          <p:cNvSpPr/>
          <p:nvPr/>
        </p:nvSpPr>
        <p:spPr>
          <a:xfrm>
            <a:off x="6428687" y="3858802"/>
            <a:ext cx="507600" cy="5076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01" name="Google Shape;101;p18"/>
          <p:cNvSpPr/>
          <p:nvPr/>
        </p:nvSpPr>
        <p:spPr>
          <a:xfrm>
            <a:off x="10073454" y="4086802"/>
            <a:ext cx="507600" cy="5076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Tree>
    <p:extLst>
      <p:ext uri="{BB962C8B-B14F-4D97-AF65-F5344CB8AC3E}">
        <p14:creationId xmlns:p14="http://schemas.microsoft.com/office/powerpoint/2010/main" val="3111085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6B8783E-C111-AA4A-F66D-F0EAE9851F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7C5FDB8-1FE2-737D-C2AA-172EED8D6803}"/>
              </a:ext>
            </a:extLst>
          </p:cNvPr>
          <p:cNvSpPr>
            <a:spLocks noGrp="1"/>
          </p:cNvSpPr>
          <p:nvPr>
            <p:ph type="title"/>
          </p:nvPr>
        </p:nvSpPr>
        <p:spPr/>
        <p:txBody>
          <a:bodyPr/>
          <a:lstStyle/>
          <a:p>
            <a:r>
              <a:rPr lang="en-US" dirty="0"/>
              <a:t>AAS vs SAMM</a:t>
            </a:r>
            <a:endParaRPr lang="LID4096" dirty="0"/>
          </a:p>
        </p:txBody>
      </p:sp>
      <p:sp>
        <p:nvSpPr>
          <p:cNvPr id="2" name="Content Placeholder 1">
            <a:extLst>
              <a:ext uri="{FF2B5EF4-FFF2-40B4-BE49-F238E27FC236}">
                <a16:creationId xmlns:a16="http://schemas.microsoft.com/office/drawing/2014/main" id="{EEACD43C-C781-3759-F73E-7A2F17E0A330}"/>
              </a:ext>
            </a:extLst>
          </p:cNvPr>
          <p:cNvSpPr>
            <a:spLocks noGrp="1"/>
          </p:cNvSpPr>
          <p:nvPr>
            <p:ph idx="1"/>
          </p:nvPr>
        </p:nvSpPr>
        <p:spPr>
          <a:xfrm>
            <a:off x="608013" y="1104901"/>
            <a:ext cx="11431588" cy="4991100"/>
          </a:xfrm>
        </p:spPr>
        <p:txBody>
          <a:bodyPr>
            <a:normAutofit/>
          </a:bodyPr>
          <a:lstStyle/>
          <a:p>
            <a:r>
              <a:rPr lang="en-US" b="1" dirty="0">
                <a:solidFill>
                  <a:schemeClr val="tx1">
                    <a:lumMod val="50000"/>
                  </a:schemeClr>
                </a:solidFill>
              </a:rPr>
              <a:t>Asset Administration Shell (AAS)</a:t>
            </a:r>
            <a:r>
              <a:rPr lang="en-US" dirty="0">
                <a:solidFill>
                  <a:schemeClr val="tx1">
                    <a:lumMod val="50000"/>
                  </a:schemeClr>
                </a:solidFill>
              </a:rPr>
              <a:t>: </a:t>
            </a:r>
          </a:p>
          <a:p>
            <a:pPr lvl="1"/>
            <a:r>
              <a:rPr lang="en-US" dirty="0">
                <a:solidFill>
                  <a:schemeClr val="tx1">
                    <a:lumMod val="50000"/>
                  </a:schemeClr>
                </a:solidFill>
              </a:rPr>
              <a:t>Express the digital twin of an asset.</a:t>
            </a:r>
          </a:p>
          <a:p>
            <a:pPr lvl="1"/>
            <a:r>
              <a:rPr lang="en-US" dirty="0">
                <a:solidFill>
                  <a:schemeClr val="tx1">
                    <a:lumMod val="50000"/>
                  </a:schemeClr>
                </a:solidFill>
              </a:rPr>
              <a:t>Structure (</a:t>
            </a:r>
            <a:r>
              <a:rPr lang="en-US" dirty="0" err="1">
                <a:solidFill>
                  <a:schemeClr val="tx1">
                    <a:lumMod val="50000"/>
                  </a:schemeClr>
                </a:solidFill>
              </a:rPr>
              <a:t>Submodel</a:t>
            </a:r>
            <a:r>
              <a:rPr lang="en-US" dirty="0">
                <a:solidFill>
                  <a:schemeClr val="tx1">
                    <a:lumMod val="50000"/>
                  </a:schemeClr>
                </a:solidFill>
              </a:rPr>
              <a:t>) and runtime data (value) together</a:t>
            </a:r>
          </a:p>
          <a:p>
            <a:pPr lvl="1"/>
            <a:r>
              <a:rPr lang="en-US" dirty="0">
                <a:solidFill>
                  <a:schemeClr val="tx1">
                    <a:lumMod val="50000"/>
                  </a:schemeClr>
                </a:solidFill>
              </a:rPr>
              <a:t>Meaning of the elements via semantic ID</a:t>
            </a:r>
          </a:p>
          <a:p>
            <a:pPr lvl="1"/>
            <a:r>
              <a:rPr lang="en-US" dirty="0">
                <a:solidFill>
                  <a:schemeClr val="tx1">
                    <a:lumMod val="50000"/>
                  </a:schemeClr>
                </a:solidFill>
              </a:rPr>
              <a:t>No formal way to handle constraints and units (via custom qualifiers)</a:t>
            </a:r>
          </a:p>
          <a:p>
            <a:pPr lvl="1"/>
            <a:endParaRPr lang="en-US" dirty="0">
              <a:solidFill>
                <a:schemeClr val="tx1">
                  <a:lumMod val="50000"/>
                </a:schemeClr>
              </a:solidFill>
            </a:endParaRPr>
          </a:p>
          <a:p>
            <a:r>
              <a:rPr lang="en-US" dirty="0">
                <a:solidFill>
                  <a:schemeClr val="tx1">
                    <a:lumMod val="50000"/>
                  </a:schemeClr>
                </a:solidFill>
              </a:rPr>
              <a:t>Semantic Aspect Meta Model (SAMM):</a:t>
            </a:r>
          </a:p>
          <a:p>
            <a:pPr lvl="1"/>
            <a:r>
              <a:rPr lang="en-US" dirty="0">
                <a:solidFill>
                  <a:schemeClr val="tx1">
                    <a:lumMod val="50000"/>
                  </a:schemeClr>
                </a:solidFill>
              </a:rPr>
              <a:t>Describes the data within a digital twin.</a:t>
            </a:r>
          </a:p>
          <a:p>
            <a:pPr lvl="1"/>
            <a:r>
              <a:rPr lang="en-US" dirty="0">
                <a:solidFill>
                  <a:schemeClr val="tx1">
                    <a:lumMod val="50000"/>
                  </a:schemeClr>
                </a:solidFill>
              </a:rPr>
              <a:t>Explicit and formal way to express constraints and units</a:t>
            </a:r>
          </a:p>
          <a:p>
            <a:pPr lvl="1"/>
            <a:r>
              <a:rPr lang="en-US" dirty="0">
                <a:solidFill>
                  <a:schemeClr val="tx1">
                    <a:lumMod val="50000"/>
                  </a:schemeClr>
                </a:solidFill>
              </a:rPr>
              <a:t>SAMM Aspect Model does not contain data but describes it.</a:t>
            </a:r>
          </a:p>
          <a:p>
            <a:pPr lvl="1"/>
            <a:endParaRPr lang="en-US" dirty="0">
              <a:solidFill>
                <a:schemeClr val="tx1">
                  <a:lumMod val="50000"/>
                </a:schemeClr>
              </a:solidFill>
            </a:endParaRPr>
          </a:p>
        </p:txBody>
      </p:sp>
    </p:spTree>
    <p:extLst>
      <p:ext uri="{BB962C8B-B14F-4D97-AF65-F5344CB8AC3E}">
        <p14:creationId xmlns:p14="http://schemas.microsoft.com/office/powerpoint/2010/main" val="34280631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689409-1ED2-E2DF-C745-AC9F58144416}"/>
              </a:ext>
            </a:extLst>
          </p:cNvPr>
          <p:cNvSpPr>
            <a:spLocks noGrp="1"/>
          </p:cNvSpPr>
          <p:nvPr>
            <p:ph idx="1"/>
          </p:nvPr>
        </p:nvSpPr>
        <p:spPr/>
        <p:txBody>
          <a:bodyPr>
            <a:normAutofit/>
          </a:bodyPr>
          <a:lstStyle/>
          <a:p>
            <a:r>
              <a:rPr lang="en-GB" dirty="0">
                <a:solidFill>
                  <a:schemeClr val="tx1">
                    <a:lumMod val="50000"/>
                  </a:schemeClr>
                </a:solidFill>
              </a:rPr>
              <a:t>Random split won’t work &amp; disturb the results</a:t>
            </a:r>
          </a:p>
          <a:p>
            <a:pPr lvl="1"/>
            <a:r>
              <a:rPr lang="en-GB" dirty="0">
                <a:solidFill>
                  <a:schemeClr val="tx1">
                    <a:lumMod val="50000"/>
                  </a:schemeClr>
                </a:solidFill>
              </a:rPr>
              <a:t>Each Aspect model have multiple versions, with mostly small changes.</a:t>
            </a:r>
          </a:p>
          <a:p>
            <a:pPr marL="457200" lvl="1" indent="0">
              <a:buNone/>
            </a:pPr>
            <a:r>
              <a:rPr lang="en-GB" dirty="0">
                <a:solidFill>
                  <a:srgbClr val="FF0000"/>
                </a:solidFill>
              </a:rPr>
              <a:t>Problem: </a:t>
            </a:r>
            <a:br>
              <a:rPr lang="en-GB" dirty="0"/>
            </a:br>
            <a:r>
              <a:rPr lang="en-GB" dirty="0">
                <a:solidFill>
                  <a:schemeClr val="tx1">
                    <a:lumMod val="50000"/>
                  </a:schemeClr>
                </a:solidFill>
              </a:rPr>
              <a:t>Version 3 -&gt; train (urn:samm:io.catenax.just_in_sequence_part:3.0.0)</a:t>
            </a:r>
            <a:br>
              <a:rPr lang="en-GB" dirty="0">
                <a:solidFill>
                  <a:schemeClr val="tx1">
                    <a:lumMod val="50000"/>
                  </a:schemeClr>
                </a:solidFill>
              </a:rPr>
            </a:br>
            <a:r>
              <a:rPr lang="en-GB" dirty="0">
                <a:solidFill>
                  <a:schemeClr val="tx1">
                    <a:lumMod val="50000"/>
                  </a:schemeClr>
                </a:solidFill>
              </a:rPr>
              <a:t>Version 2 -&gt; test  (urn:samm:io.catenax.just_in_sequence_part:2.0.0)</a:t>
            </a:r>
          </a:p>
          <a:p>
            <a:r>
              <a:rPr lang="en-GB" dirty="0">
                <a:solidFill>
                  <a:schemeClr val="tx1">
                    <a:lumMod val="50000"/>
                  </a:schemeClr>
                </a:solidFill>
              </a:rPr>
              <a:t>Shared models should not be part of test data.</a:t>
            </a:r>
          </a:p>
          <a:p>
            <a:endParaRPr lang="en-GB" dirty="0">
              <a:solidFill>
                <a:schemeClr val="tx1">
                  <a:lumMod val="50000"/>
                </a:schemeClr>
              </a:solidFill>
            </a:endParaRPr>
          </a:p>
          <a:p>
            <a:pPr marL="0" indent="0">
              <a:spcBef>
                <a:spcPts val="0"/>
              </a:spcBef>
              <a:buNone/>
            </a:pPr>
            <a:r>
              <a:rPr lang="en-GB" dirty="0">
                <a:solidFill>
                  <a:srgbClr val="00B050"/>
                </a:solidFill>
              </a:rPr>
              <a:t>Solution:</a:t>
            </a:r>
            <a:r>
              <a:rPr lang="en-GB" dirty="0"/>
              <a:t> </a:t>
            </a:r>
          </a:p>
          <a:p>
            <a:pPr marL="0" indent="0">
              <a:spcBef>
                <a:spcPts val="0"/>
              </a:spcBef>
              <a:spcAft>
                <a:spcPts val="1600"/>
              </a:spcAft>
              <a:buNone/>
            </a:pPr>
            <a:r>
              <a:rPr lang="en-GB" dirty="0">
                <a:solidFill>
                  <a:schemeClr val="tx1">
                    <a:lumMod val="50000"/>
                  </a:schemeClr>
                </a:solidFill>
              </a:rPr>
              <a:t>Split data based on the Aspect model names.</a:t>
            </a:r>
          </a:p>
          <a:p>
            <a:pPr lvl="1"/>
            <a:endParaRPr lang="LID4096" dirty="0"/>
          </a:p>
        </p:txBody>
      </p:sp>
      <p:sp>
        <p:nvSpPr>
          <p:cNvPr id="3" name="Title 2">
            <a:extLst>
              <a:ext uri="{FF2B5EF4-FFF2-40B4-BE49-F238E27FC236}">
                <a16:creationId xmlns:a16="http://schemas.microsoft.com/office/drawing/2014/main" id="{E78CCE7C-75D2-F96F-9916-E67FD9BF6CB3}"/>
              </a:ext>
            </a:extLst>
          </p:cNvPr>
          <p:cNvSpPr>
            <a:spLocks noGrp="1"/>
          </p:cNvSpPr>
          <p:nvPr>
            <p:ph type="title"/>
          </p:nvPr>
        </p:nvSpPr>
        <p:spPr/>
        <p:txBody>
          <a:bodyPr/>
          <a:lstStyle/>
          <a:p>
            <a:r>
              <a:rPr lang="en-US" dirty="0"/>
              <a:t>Data Collection, Preparation and Augmentation</a:t>
            </a:r>
            <a:endParaRPr lang="LID4096" dirty="0"/>
          </a:p>
        </p:txBody>
      </p:sp>
      <p:pic>
        <p:nvPicPr>
          <p:cNvPr id="5" name="Google Shape;125;p21">
            <a:extLst>
              <a:ext uri="{FF2B5EF4-FFF2-40B4-BE49-F238E27FC236}">
                <a16:creationId xmlns:a16="http://schemas.microsoft.com/office/drawing/2014/main" id="{A1ACB207-B2D7-5991-D99D-0141E8FF42C4}"/>
              </a:ext>
            </a:extLst>
          </p:cNvPr>
          <p:cNvPicPr preferRelativeResize="0"/>
          <p:nvPr/>
        </p:nvPicPr>
        <p:blipFill>
          <a:blip r:embed="rId2">
            <a:alphaModFix/>
          </a:blip>
          <a:stretch>
            <a:fillRect/>
          </a:stretch>
        </p:blipFill>
        <p:spPr>
          <a:xfrm>
            <a:off x="7124700" y="3629025"/>
            <a:ext cx="4937761" cy="2843387"/>
          </a:xfrm>
          <a:prstGeom prst="rect">
            <a:avLst/>
          </a:prstGeom>
          <a:noFill/>
          <a:ln>
            <a:noFill/>
          </a:ln>
        </p:spPr>
      </p:pic>
    </p:spTree>
    <p:extLst>
      <p:ext uri="{BB962C8B-B14F-4D97-AF65-F5344CB8AC3E}">
        <p14:creationId xmlns:p14="http://schemas.microsoft.com/office/powerpoint/2010/main" val="853921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06BFAC-8F4B-3AC2-0BED-C89CB937813F}"/>
              </a:ext>
            </a:extLst>
          </p:cNvPr>
          <p:cNvSpPr>
            <a:spLocks noGrp="1"/>
          </p:cNvSpPr>
          <p:nvPr>
            <p:ph type="title"/>
          </p:nvPr>
        </p:nvSpPr>
        <p:spPr/>
        <p:txBody>
          <a:bodyPr/>
          <a:lstStyle/>
          <a:p>
            <a:r>
              <a:rPr lang="en-US" dirty="0"/>
              <a:t>Memory Consumption and Context Window Size</a:t>
            </a:r>
            <a:endParaRPr lang="LID4096" dirty="0"/>
          </a:p>
        </p:txBody>
      </p:sp>
      <p:pic>
        <p:nvPicPr>
          <p:cNvPr id="5" name="Picture 4">
            <a:extLst>
              <a:ext uri="{FF2B5EF4-FFF2-40B4-BE49-F238E27FC236}">
                <a16:creationId xmlns:a16="http://schemas.microsoft.com/office/drawing/2014/main" id="{69C56219-187A-AAFD-B4F0-46E35E968D38}"/>
              </a:ext>
            </a:extLst>
          </p:cNvPr>
          <p:cNvPicPr>
            <a:picLocks noChangeAspect="1"/>
          </p:cNvPicPr>
          <p:nvPr/>
        </p:nvPicPr>
        <p:blipFill>
          <a:blip r:embed="rId2"/>
          <a:stretch>
            <a:fillRect/>
          </a:stretch>
        </p:blipFill>
        <p:spPr>
          <a:xfrm>
            <a:off x="1362075" y="2217737"/>
            <a:ext cx="9467850" cy="3181350"/>
          </a:xfrm>
          <a:prstGeom prst="rect">
            <a:avLst/>
          </a:prstGeom>
        </p:spPr>
      </p:pic>
    </p:spTree>
    <p:extLst>
      <p:ext uri="{BB962C8B-B14F-4D97-AF65-F5344CB8AC3E}">
        <p14:creationId xmlns:p14="http://schemas.microsoft.com/office/powerpoint/2010/main" val="108858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468F6-5655-D47C-ACAF-1F198F8A74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E21879-FB22-5425-B6E8-B008400C65F3}"/>
              </a:ext>
            </a:extLst>
          </p:cNvPr>
          <p:cNvSpPr>
            <a:spLocks noGrp="1"/>
          </p:cNvSpPr>
          <p:nvPr>
            <p:ph type="title"/>
          </p:nvPr>
        </p:nvSpPr>
        <p:spPr/>
        <p:txBody>
          <a:bodyPr/>
          <a:lstStyle/>
          <a:p>
            <a:pPr>
              <a:buClr>
                <a:schemeClr val="dk1"/>
              </a:buClr>
              <a:buSzPct val="39285"/>
            </a:pPr>
            <a:r>
              <a:rPr lang="en" dirty="0"/>
              <a:t>Generated Valid JSON from Output SAMM</a:t>
            </a:r>
            <a:endParaRPr lang="en-GB" dirty="0"/>
          </a:p>
        </p:txBody>
      </p:sp>
      <p:sp>
        <p:nvSpPr>
          <p:cNvPr id="7" name="Rectangle 2">
            <a:extLst>
              <a:ext uri="{FF2B5EF4-FFF2-40B4-BE49-F238E27FC236}">
                <a16:creationId xmlns:a16="http://schemas.microsoft.com/office/drawing/2014/main" id="{43FD331C-A849-BCBC-873D-1F29E98AFF6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132" name="Google Shape;132;p23"/>
          <p:cNvPicPr preferRelativeResize="0"/>
          <p:nvPr/>
        </p:nvPicPr>
        <p:blipFill>
          <a:blip r:embed="rId2">
            <a:alphaModFix/>
          </a:blip>
          <a:stretch>
            <a:fillRect/>
          </a:stretch>
        </p:blipFill>
        <p:spPr>
          <a:xfrm>
            <a:off x="514350" y="1286342"/>
            <a:ext cx="11354111" cy="5095877"/>
          </a:xfrm>
          <a:prstGeom prst="rect">
            <a:avLst/>
          </a:prstGeom>
          <a:noFill/>
          <a:ln>
            <a:noFill/>
          </a:ln>
        </p:spPr>
      </p:pic>
      <p:sp>
        <p:nvSpPr>
          <p:cNvPr id="133" name="Google Shape;133;p23"/>
          <p:cNvSpPr txBox="1"/>
          <p:nvPr/>
        </p:nvSpPr>
        <p:spPr>
          <a:xfrm>
            <a:off x="451823" y="3557301"/>
            <a:ext cx="7404602" cy="553957"/>
          </a:xfrm>
          <a:prstGeom prst="rect">
            <a:avLst/>
          </a:prstGeom>
          <a:noFill/>
          <a:ln>
            <a:noFill/>
          </a:ln>
        </p:spPr>
        <p:txBody>
          <a:bodyPr spcFirstLastPara="1" wrap="square" lIns="121900" tIns="121900" rIns="121900" bIns="121900" anchor="t" anchorCtr="0">
            <a:spAutoFit/>
          </a:bodyPr>
          <a:lstStyle/>
          <a:p>
            <a:r>
              <a:rPr lang="en" sz="2000" dirty="0">
                <a:solidFill>
                  <a:schemeClr val="tx1">
                    <a:lumMod val="50000"/>
                  </a:schemeClr>
                </a:solidFill>
                <a:highlight>
                  <a:srgbClr val="FFF2CC"/>
                </a:highlight>
              </a:rPr>
              <a:t>Generated JSON from the Predicted SAMM:</a:t>
            </a:r>
            <a:endParaRPr sz="2000" dirty="0">
              <a:solidFill>
                <a:schemeClr val="tx1">
                  <a:lumMod val="50000"/>
                </a:schemeClr>
              </a:solidFill>
              <a:highlight>
                <a:srgbClr val="FFF2CC"/>
              </a:highlight>
            </a:endParaRPr>
          </a:p>
        </p:txBody>
      </p:sp>
      <p:pic>
        <p:nvPicPr>
          <p:cNvPr id="134" name="Google Shape;134;p23"/>
          <p:cNvPicPr preferRelativeResize="0"/>
          <p:nvPr/>
        </p:nvPicPr>
        <p:blipFill>
          <a:blip r:embed="rId3">
            <a:alphaModFix/>
          </a:blip>
          <a:stretch>
            <a:fillRect/>
          </a:stretch>
        </p:blipFill>
        <p:spPr>
          <a:xfrm>
            <a:off x="7978348" y="941282"/>
            <a:ext cx="916677" cy="882809"/>
          </a:xfrm>
          <a:prstGeom prst="rect">
            <a:avLst/>
          </a:prstGeom>
          <a:noFill/>
          <a:ln>
            <a:noFill/>
          </a:ln>
        </p:spPr>
      </p:pic>
      <p:sp>
        <p:nvSpPr>
          <p:cNvPr id="135" name="Google Shape;135;p23"/>
          <p:cNvSpPr txBox="1"/>
          <p:nvPr/>
        </p:nvSpPr>
        <p:spPr>
          <a:xfrm>
            <a:off x="9005081" y="1085125"/>
            <a:ext cx="2777543" cy="615513"/>
          </a:xfrm>
          <a:prstGeom prst="rect">
            <a:avLst/>
          </a:prstGeom>
          <a:noFill/>
          <a:ln>
            <a:noFill/>
          </a:ln>
        </p:spPr>
        <p:txBody>
          <a:bodyPr spcFirstLastPara="1" wrap="square" lIns="121900" tIns="121900" rIns="121900" bIns="121900" anchor="t" anchorCtr="0">
            <a:spAutoFit/>
          </a:bodyPr>
          <a:lstStyle/>
          <a:p>
            <a:r>
              <a:rPr lang="en" sz="2400" dirty="0">
                <a:solidFill>
                  <a:srgbClr val="38761D"/>
                </a:solidFill>
              </a:rPr>
              <a:t>Correct</a:t>
            </a:r>
            <a:endParaRPr sz="2400" dirty="0">
              <a:solidFill>
                <a:srgbClr val="38761D"/>
              </a:solidFill>
            </a:endParaRPr>
          </a:p>
        </p:txBody>
      </p:sp>
      <p:sp>
        <p:nvSpPr>
          <p:cNvPr id="8" name="Google Shape;133;p23">
            <a:extLst>
              <a:ext uri="{FF2B5EF4-FFF2-40B4-BE49-F238E27FC236}">
                <a16:creationId xmlns:a16="http://schemas.microsoft.com/office/drawing/2014/main" id="{D01A46D4-4983-7023-6332-F996ADDD0391}"/>
              </a:ext>
            </a:extLst>
          </p:cNvPr>
          <p:cNvSpPr txBox="1"/>
          <p:nvPr/>
        </p:nvSpPr>
        <p:spPr>
          <a:xfrm>
            <a:off x="573746" y="936578"/>
            <a:ext cx="7404602" cy="553957"/>
          </a:xfrm>
          <a:prstGeom prst="rect">
            <a:avLst/>
          </a:prstGeom>
          <a:noFill/>
          <a:ln>
            <a:noFill/>
          </a:ln>
        </p:spPr>
        <p:txBody>
          <a:bodyPr spcFirstLastPara="1" wrap="square" lIns="121900" tIns="121900" rIns="121900" bIns="121900" anchor="t" anchorCtr="0">
            <a:spAutoFit/>
          </a:bodyPr>
          <a:lstStyle/>
          <a:p>
            <a:r>
              <a:rPr lang="en" sz="2000" dirty="0">
                <a:solidFill>
                  <a:schemeClr val="tx1">
                    <a:lumMod val="50000"/>
                  </a:schemeClr>
                </a:solidFill>
                <a:highlight>
                  <a:srgbClr val="FFF2CC"/>
                </a:highlight>
              </a:rPr>
              <a:t>Ground Truth JSON:</a:t>
            </a:r>
            <a:endParaRPr sz="2000" dirty="0">
              <a:solidFill>
                <a:schemeClr val="tx1">
                  <a:lumMod val="50000"/>
                </a:schemeClr>
              </a:solidFill>
              <a:highlight>
                <a:srgbClr val="FFF2CC"/>
              </a:highlight>
            </a:endParaRPr>
          </a:p>
        </p:txBody>
      </p:sp>
    </p:spTree>
    <p:extLst>
      <p:ext uri="{BB962C8B-B14F-4D97-AF65-F5344CB8AC3E}">
        <p14:creationId xmlns:p14="http://schemas.microsoft.com/office/powerpoint/2010/main" val="1416043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41D61-C383-9235-4151-43FBA37FFF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284A6B-DDDA-88BE-E777-381CD0C9AA6C}"/>
              </a:ext>
            </a:extLst>
          </p:cNvPr>
          <p:cNvSpPr>
            <a:spLocks noGrp="1"/>
          </p:cNvSpPr>
          <p:nvPr>
            <p:ph type="title"/>
          </p:nvPr>
        </p:nvSpPr>
        <p:spPr/>
        <p:txBody>
          <a:bodyPr/>
          <a:lstStyle/>
          <a:p>
            <a:r>
              <a:rPr lang="en" dirty="0"/>
              <a:t>Generated Invalid JSON from Output SAMM</a:t>
            </a:r>
            <a:endParaRPr lang="LID4096" dirty="0"/>
          </a:p>
        </p:txBody>
      </p:sp>
      <p:sp>
        <p:nvSpPr>
          <p:cNvPr id="7" name="Rectangle 2">
            <a:extLst>
              <a:ext uri="{FF2B5EF4-FFF2-40B4-BE49-F238E27FC236}">
                <a16:creationId xmlns:a16="http://schemas.microsoft.com/office/drawing/2014/main" id="{0AEE497F-3FB0-0096-8EF5-78E0995252C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102" name="Google Shape;102;p19"/>
          <p:cNvSpPr txBox="1">
            <a:spLocks/>
          </p:cNvSpPr>
          <p:nvPr/>
        </p:nvSpPr>
        <p:spPr>
          <a:xfrm>
            <a:off x="5787227" y="2291477"/>
            <a:ext cx="5372552" cy="4555200"/>
          </a:xfrm>
          <a:prstGeom prst="rect">
            <a:avLst/>
          </a:prstGeom>
        </p:spPr>
        <p:txBody>
          <a:bodyPr spcFirstLastPara="1" vert="horz" wrap="square" lIns="121900" tIns="121900" rIns="121900" bIns="121900" rtlCol="0" anchor="t" anchorCtr="0">
            <a:normAutofit fontScale="92500"/>
          </a:bodyPr>
          <a:lstStyle>
            <a:lvl1pPr marL="285750" indent="-285750" algn="l" defTabSz="457200" rtl="0" eaLnBrk="1" latinLnBrk="0" hangingPunct="1">
              <a:spcBef>
                <a:spcPct val="20000"/>
              </a:spcBef>
              <a:buFont typeface="Arial" panose="020B0604020202020204" pitchFamily="34" charset="0"/>
              <a:buChar char="•"/>
              <a:defRPr sz="2400" b="0" i="0" kern="1200">
                <a:solidFill>
                  <a:schemeClr val="accent4"/>
                </a:solidFill>
                <a:latin typeface="Calibri" panose="020F0502020204030204" pitchFamily="34" charset="0"/>
                <a:ea typeface="+mn-ea"/>
                <a:cs typeface="Calibri" panose="020F0502020204030204" pitchFamily="34" charset="0"/>
              </a:defRPr>
            </a:lvl1pPr>
            <a:lvl2pPr marL="742950" indent="-285750" algn="l" defTabSz="457200" rtl="0" eaLnBrk="1" latinLnBrk="0" hangingPunct="1">
              <a:spcBef>
                <a:spcPct val="20000"/>
              </a:spcBef>
              <a:buFont typeface="Arial" panose="020B0604020202020204" pitchFamily="34" charset="0"/>
              <a:buChar char="•"/>
              <a:defRPr sz="2400" b="0" i="0" kern="1200">
                <a:solidFill>
                  <a:schemeClr val="accent4"/>
                </a:solidFill>
                <a:latin typeface="Calibri" panose="020F0502020204030204" pitchFamily="34" charset="0"/>
                <a:ea typeface="+mn-ea"/>
                <a:cs typeface="Calibri" panose="020F0502020204030204" pitchFamily="34" charset="0"/>
              </a:defRPr>
            </a:lvl2pPr>
            <a:lvl3pPr marL="1143000" indent="-228600" algn="l" defTabSz="457200" rtl="0" eaLnBrk="1" latinLnBrk="0" hangingPunct="1">
              <a:spcBef>
                <a:spcPct val="20000"/>
              </a:spcBef>
              <a:buFont typeface="Arial"/>
              <a:buChar char="•"/>
              <a:defRPr sz="2000" b="0" i="0" kern="1200">
                <a:solidFill>
                  <a:schemeClr val="accent4"/>
                </a:solidFill>
                <a:latin typeface="Calibri" panose="020F0502020204030204" pitchFamily="34" charset="0"/>
                <a:ea typeface="+mn-ea"/>
                <a:cs typeface="Calibri" panose="020F0502020204030204" pitchFamily="34" charset="0"/>
              </a:defRPr>
            </a:lvl3pPr>
            <a:lvl4pPr marL="1611313" indent="-239713" algn="l" defTabSz="457200" rtl="0" eaLnBrk="1" latinLnBrk="0" hangingPunct="1">
              <a:spcBef>
                <a:spcPct val="20000"/>
              </a:spcBef>
              <a:buFont typeface="Arial" panose="020B0604020202020204" pitchFamily="34" charset="0"/>
              <a:buChar char="•"/>
              <a:defRPr lang="de-DE" sz="1800" b="0" i="0" kern="1200">
                <a:solidFill>
                  <a:schemeClr val="accent4"/>
                </a:solidFill>
                <a:effectLst/>
                <a:latin typeface="Calibri" panose="020F0502020204030204" pitchFamily="34" charset="0"/>
                <a:ea typeface="+mn-ea"/>
                <a:cs typeface="Calibri" panose="020F0502020204030204" pitchFamily="34" charset="0"/>
              </a:defRPr>
            </a:lvl4pPr>
            <a:lvl5pPr marL="2057400" indent="-228600" algn="l" defTabSz="457200" rtl="0" eaLnBrk="1" latinLnBrk="0" hangingPunct="1">
              <a:spcBef>
                <a:spcPct val="20000"/>
              </a:spcBef>
              <a:buFont typeface="Arial" panose="020B0604020202020204" pitchFamily="34" charset="0"/>
              <a:buChar char="•"/>
              <a:defRPr sz="1600" b="0" i="0" kern="1200">
                <a:solidFill>
                  <a:schemeClr val="accent4"/>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GB" sz="2937" dirty="0">
              <a:solidFill>
                <a:schemeClr val="dk1"/>
              </a:solidFill>
            </a:endParaRPr>
          </a:p>
          <a:p>
            <a:pPr marL="0" indent="0">
              <a:lnSpc>
                <a:spcPct val="115000"/>
              </a:lnSpc>
              <a:spcBef>
                <a:spcPts val="1600"/>
              </a:spcBef>
              <a:buClr>
                <a:schemeClr val="dk1"/>
              </a:buClr>
              <a:buSzPct val="61111"/>
              <a:buFont typeface="Arial" panose="020B0604020202020204" pitchFamily="34" charset="0"/>
              <a:buNone/>
            </a:pPr>
            <a:r>
              <a:rPr lang="en-GB" dirty="0"/>
              <a:t>{</a:t>
            </a:r>
          </a:p>
          <a:p>
            <a:pPr marL="0" indent="0">
              <a:lnSpc>
                <a:spcPct val="115000"/>
              </a:lnSpc>
              <a:spcBef>
                <a:spcPts val="1600"/>
              </a:spcBef>
              <a:buFont typeface="Arial" panose="020B0604020202020204" pitchFamily="34" charset="0"/>
              <a:buNone/>
            </a:pPr>
            <a:r>
              <a:rPr lang="en-GB" dirty="0"/>
              <a:t>  "</a:t>
            </a:r>
            <a:r>
              <a:rPr lang="en-GB" dirty="0" err="1"/>
              <a:t>faxNumber</a:t>
            </a:r>
            <a:r>
              <a:rPr lang="en-GB" dirty="0"/>
              <a:t>": "+49 89 0987654321",</a:t>
            </a:r>
          </a:p>
          <a:p>
            <a:pPr marL="0" indent="0">
              <a:lnSpc>
                <a:spcPct val="115000"/>
              </a:lnSpc>
              <a:spcBef>
                <a:spcPts val="1600"/>
              </a:spcBef>
              <a:buClr>
                <a:schemeClr val="dk1"/>
              </a:buClr>
              <a:buSzPct val="61111"/>
              <a:buFont typeface="Arial" panose="020B0604020202020204" pitchFamily="34" charset="0"/>
              <a:buNone/>
            </a:pPr>
            <a:r>
              <a:rPr lang="en-GB" dirty="0"/>
              <a:t>  "website": "https://www.samsung.com",</a:t>
            </a:r>
          </a:p>
          <a:p>
            <a:pPr marL="0" indent="0">
              <a:lnSpc>
                <a:spcPct val="115000"/>
              </a:lnSpc>
              <a:spcBef>
                <a:spcPts val="1600"/>
              </a:spcBef>
              <a:buClr>
                <a:schemeClr val="dk1"/>
              </a:buClr>
              <a:buSzPct val="61111"/>
              <a:buFont typeface="Arial" panose="020B0604020202020204" pitchFamily="34" charset="0"/>
              <a:buNone/>
            </a:pPr>
            <a:r>
              <a:rPr lang="en-GB" dirty="0"/>
              <a:t>  "</a:t>
            </a:r>
            <a:r>
              <a:rPr lang="en-GB" dirty="0" err="1"/>
              <a:t>phoneNumber</a:t>
            </a:r>
            <a:r>
              <a:rPr lang="en-GB" dirty="0"/>
              <a:t>": "+49 89 1234567890",</a:t>
            </a:r>
          </a:p>
          <a:p>
            <a:pPr marL="0" indent="0">
              <a:lnSpc>
                <a:spcPct val="115000"/>
              </a:lnSpc>
              <a:spcBef>
                <a:spcPts val="1600"/>
              </a:spcBef>
              <a:buClr>
                <a:schemeClr val="dk1"/>
              </a:buClr>
              <a:buSzPct val="61111"/>
              <a:buFont typeface="Arial" panose="020B0604020202020204" pitchFamily="34" charset="0"/>
              <a:buNone/>
            </a:pPr>
            <a:r>
              <a:rPr lang="en-GB" dirty="0"/>
              <a:t>  "email": "test.mail@example.com"</a:t>
            </a:r>
          </a:p>
          <a:p>
            <a:pPr marL="0" indent="0">
              <a:lnSpc>
                <a:spcPct val="115000"/>
              </a:lnSpc>
              <a:spcBef>
                <a:spcPts val="1600"/>
              </a:spcBef>
              <a:buClr>
                <a:schemeClr val="dk1"/>
              </a:buClr>
              <a:buSzPct val="61111"/>
              <a:buFont typeface="Arial" panose="020B0604020202020204" pitchFamily="34" charset="0"/>
              <a:buNone/>
            </a:pPr>
            <a:r>
              <a:rPr lang="en-GB" dirty="0"/>
              <a:t>}</a:t>
            </a:r>
          </a:p>
          <a:p>
            <a:pPr marL="0" indent="0">
              <a:spcBef>
                <a:spcPts val="1600"/>
              </a:spcBef>
              <a:buFont typeface="Arial" panose="020B0604020202020204" pitchFamily="34" charset="0"/>
              <a:buNone/>
            </a:pPr>
            <a:endParaRPr lang="en-GB" dirty="0"/>
          </a:p>
          <a:p>
            <a:pPr marL="0" indent="0">
              <a:spcBef>
                <a:spcPts val="1600"/>
              </a:spcBef>
              <a:spcAft>
                <a:spcPts val="1600"/>
              </a:spcAft>
              <a:buFont typeface="Arial" panose="020B0604020202020204" pitchFamily="34" charset="0"/>
              <a:buNone/>
            </a:pPr>
            <a:endParaRPr lang="en-GB" dirty="0"/>
          </a:p>
        </p:txBody>
      </p:sp>
      <p:sp>
        <p:nvSpPr>
          <p:cNvPr id="103" name="Google Shape;103;p19"/>
          <p:cNvSpPr txBox="1"/>
          <p:nvPr/>
        </p:nvSpPr>
        <p:spPr>
          <a:xfrm>
            <a:off x="208427" y="2361166"/>
            <a:ext cx="5578800" cy="4832052"/>
          </a:xfrm>
          <a:prstGeom prst="rect">
            <a:avLst/>
          </a:prstGeom>
          <a:noFill/>
          <a:ln>
            <a:noFill/>
          </a:ln>
        </p:spPr>
        <p:txBody>
          <a:bodyPr spcFirstLastPara="1" wrap="square" lIns="121900" tIns="121900" rIns="121900" bIns="121900" anchor="t" anchorCtr="0">
            <a:spAutoFit/>
          </a:bodyPr>
          <a:lstStyle/>
          <a:p>
            <a:pPr>
              <a:lnSpc>
                <a:spcPct val="150000"/>
              </a:lnSpc>
              <a:buClr>
                <a:schemeClr val="dk1"/>
              </a:buClr>
              <a:buSzPts val="1100"/>
            </a:pPr>
            <a:endParaRPr lang="en" sz="2000" dirty="0">
              <a:solidFill>
                <a:schemeClr val="accent4"/>
              </a:solidFill>
            </a:endParaRPr>
          </a:p>
          <a:p>
            <a:pPr>
              <a:lnSpc>
                <a:spcPct val="150000"/>
              </a:lnSpc>
              <a:buClr>
                <a:schemeClr val="dk1"/>
              </a:buClr>
              <a:buSzPts val="1100"/>
            </a:pPr>
            <a:r>
              <a:rPr lang="en" sz="2000" dirty="0">
                <a:solidFill>
                  <a:schemeClr val="accent4"/>
                </a:solidFill>
              </a:rPr>
              <a:t>{</a:t>
            </a:r>
            <a:endParaRPr sz="2000" dirty="0">
              <a:solidFill>
                <a:schemeClr val="accent4"/>
              </a:solidFill>
            </a:endParaRPr>
          </a:p>
          <a:p>
            <a:pPr>
              <a:lnSpc>
                <a:spcPct val="150000"/>
              </a:lnSpc>
              <a:buClr>
                <a:schemeClr val="dk1"/>
              </a:buClr>
              <a:buSzPts val="1100"/>
            </a:pPr>
            <a:r>
              <a:rPr lang="en" sz="2000" dirty="0">
                <a:solidFill>
                  <a:schemeClr val="accent4"/>
                </a:solidFill>
              </a:rPr>
              <a:t>  "contactProperty" : {</a:t>
            </a:r>
            <a:endParaRPr sz="2000" dirty="0">
              <a:solidFill>
                <a:schemeClr val="accent4"/>
              </a:solidFill>
            </a:endParaRPr>
          </a:p>
          <a:p>
            <a:pPr>
              <a:lnSpc>
                <a:spcPct val="150000"/>
              </a:lnSpc>
              <a:buClr>
                <a:schemeClr val="dk1"/>
              </a:buClr>
              <a:buSzPts val="1100"/>
            </a:pPr>
            <a:r>
              <a:rPr lang="en" sz="2000" dirty="0">
                <a:solidFill>
                  <a:schemeClr val="accent4"/>
                </a:solidFill>
              </a:rPr>
              <a:t>    "faxNumber" : "+49 89 0987654321",</a:t>
            </a:r>
            <a:endParaRPr sz="2000" dirty="0">
              <a:solidFill>
                <a:schemeClr val="accent4"/>
              </a:solidFill>
            </a:endParaRPr>
          </a:p>
          <a:p>
            <a:pPr>
              <a:lnSpc>
                <a:spcPct val="150000"/>
              </a:lnSpc>
              <a:buClr>
                <a:schemeClr val="dk1"/>
              </a:buClr>
              <a:buSzPts val="1100"/>
            </a:pPr>
            <a:r>
              <a:rPr lang="en" sz="2000" dirty="0">
                <a:solidFill>
                  <a:schemeClr val="accent4"/>
                </a:solidFill>
              </a:rPr>
              <a:t>    "website" : "https://www.samsung.com",</a:t>
            </a:r>
            <a:endParaRPr sz="2000" dirty="0">
              <a:solidFill>
                <a:schemeClr val="accent4"/>
              </a:solidFill>
            </a:endParaRPr>
          </a:p>
          <a:p>
            <a:pPr>
              <a:lnSpc>
                <a:spcPct val="150000"/>
              </a:lnSpc>
              <a:buClr>
                <a:schemeClr val="dk1"/>
              </a:buClr>
              <a:buSzPts val="1100"/>
            </a:pPr>
            <a:r>
              <a:rPr lang="en" sz="2000" dirty="0">
                <a:solidFill>
                  <a:schemeClr val="accent4"/>
                </a:solidFill>
              </a:rPr>
              <a:t>    "phoneNumber" : "+49 89 1234567890",</a:t>
            </a:r>
            <a:endParaRPr sz="2000" dirty="0">
              <a:solidFill>
                <a:schemeClr val="accent4"/>
              </a:solidFill>
            </a:endParaRPr>
          </a:p>
          <a:p>
            <a:pPr>
              <a:lnSpc>
                <a:spcPct val="150000"/>
              </a:lnSpc>
              <a:buClr>
                <a:schemeClr val="dk1"/>
              </a:buClr>
              <a:buSzPts val="1100"/>
            </a:pPr>
            <a:r>
              <a:rPr lang="en" sz="2000" dirty="0">
                <a:solidFill>
                  <a:schemeClr val="accent4"/>
                </a:solidFill>
              </a:rPr>
              <a:t>    "email" : "test.mail@example.com"</a:t>
            </a:r>
            <a:endParaRPr sz="2000" dirty="0">
              <a:solidFill>
                <a:schemeClr val="accent4"/>
              </a:solidFill>
            </a:endParaRPr>
          </a:p>
          <a:p>
            <a:pPr>
              <a:lnSpc>
                <a:spcPct val="150000"/>
              </a:lnSpc>
              <a:buClr>
                <a:schemeClr val="dk1"/>
              </a:buClr>
              <a:buSzPts val="1100"/>
            </a:pPr>
            <a:r>
              <a:rPr lang="en" sz="2000" dirty="0">
                <a:solidFill>
                  <a:schemeClr val="accent4"/>
                </a:solidFill>
              </a:rPr>
              <a:t>  }</a:t>
            </a:r>
            <a:endParaRPr sz="2000" dirty="0">
              <a:solidFill>
                <a:schemeClr val="accent4"/>
              </a:solidFill>
            </a:endParaRPr>
          </a:p>
          <a:p>
            <a:pPr>
              <a:lnSpc>
                <a:spcPct val="150000"/>
              </a:lnSpc>
              <a:buClr>
                <a:schemeClr val="dk1"/>
              </a:buClr>
              <a:buSzPts val="1100"/>
            </a:pPr>
            <a:r>
              <a:rPr lang="en" sz="2000" dirty="0">
                <a:solidFill>
                  <a:schemeClr val="accent4"/>
                </a:solidFill>
              </a:rPr>
              <a:t>}</a:t>
            </a:r>
            <a:endParaRPr sz="2000" dirty="0">
              <a:solidFill>
                <a:schemeClr val="accent4"/>
              </a:solidFill>
            </a:endParaRPr>
          </a:p>
          <a:p>
            <a:endParaRPr sz="2400" dirty="0">
              <a:solidFill>
                <a:schemeClr val="accent4"/>
              </a:solidFill>
            </a:endParaRPr>
          </a:p>
        </p:txBody>
      </p:sp>
      <p:sp>
        <p:nvSpPr>
          <p:cNvPr id="104" name="Google Shape;104;p19"/>
          <p:cNvSpPr/>
          <p:nvPr/>
        </p:nvSpPr>
        <p:spPr>
          <a:xfrm>
            <a:off x="10783780" y="1776122"/>
            <a:ext cx="1005550" cy="889647"/>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05" name="Google Shape;105;p19"/>
          <p:cNvSpPr txBox="1"/>
          <p:nvPr/>
        </p:nvSpPr>
        <p:spPr>
          <a:xfrm>
            <a:off x="4376450" y="1953306"/>
            <a:ext cx="6989577" cy="615513"/>
          </a:xfrm>
          <a:prstGeom prst="rect">
            <a:avLst/>
          </a:prstGeom>
          <a:noFill/>
          <a:ln>
            <a:noFill/>
          </a:ln>
        </p:spPr>
        <p:txBody>
          <a:bodyPr spcFirstLastPara="1" wrap="square" lIns="121900" tIns="121900" rIns="121900" bIns="121900" anchor="t" anchorCtr="0">
            <a:spAutoFit/>
          </a:bodyPr>
          <a:lstStyle/>
          <a:p>
            <a:r>
              <a:rPr lang="en" sz="2400" dirty="0">
                <a:solidFill>
                  <a:srgbClr val="FF0000"/>
                </a:solidFill>
              </a:rPr>
              <a:t>Incorrect (</a:t>
            </a:r>
            <a:r>
              <a:rPr lang="en" sz="2133" dirty="0">
                <a:solidFill>
                  <a:srgbClr val="FF0000"/>
                </a:solidFill>
              </a:rPr>
              <a:t>Failed to create “contactProperty</a:t>
            </a:r>
            <a:r>
              <a:rPr lang="en-US" sz="2133" dirty="0">
                <a:solidFill>
                  <a:srgbClr val="FF0000"/>
                </a:solidFill>
              </a:rPr>
              <a:t>” </a:t>
            </a:r>
            <a:r>
              <a:rPr lang="en" sz="2133" dirty="0">
                <a:solidFill>
                  <a:srgbClr val="FF0000"/>
                </a:solidFill>
              </a:rPr>
              <a:t>Entity)</a:t>
            </a:r>
            <a:endParaRPr sz="2133" dirty="0">
              <a:solidFill>
                <a:srgbClr val="FF0000"/>
              </a:solidFill>
            </a:endParaRPr>
          </a:p>
        </p:txBody>
      </p:sp>
      <p:sp>
        <p:nvSpPr>
          <p:cNvPr id="106" name="Google Shape;106;p19"/>
          <p:cNvSpPr txBox="1"/>
          <p:nvPr/>
        </p:nvSpPr>
        <p:spPr>
          <a:xfrm>
            <a:off x="287899" y="1196312"/>
            <a:ext cx="9018800" cy="615513"/>
          </a:xfrm>
          <a:prstGeom prst="rect">
            <a:avLst/>
          </a:prstGeom>
          <a:noFill/>
          <a:ln>
            <a:noFill/>
          </a:ln>
        </p:spPr>
        <p:txBody>
          <a:bodyPr spcFirstLastPara="1" wrap="square" lIns="121900" tIns="121900" rIns="121900" bIns="121900" anchor="t" anchorCtr="0">
            <a:spAutoFit/>
          </a:bodyPr>
          <a:lstStyle/>
          <a:p>
            <a:r>
              <a:rPr lang="en" sz="2400" dirty="0">
                <a:solidFill>
                  <a:schemeClr val="dk1"/>
                </a:solidFill>
              </a:rPr>
              <a:t>Failed to generate JSON structurally similar to the input JSON.</a:t>
            </a:r>
            <a:endParaRPr sz="2400" dirty="0">
              <a:solidFill>
                <a:schemeClr val="dk2"/>
              </a:solidFill>
            </a:endParaRPr>
          </a:p>
        </p:txBody>
      </p:sp>
      <p:sp>
        <p:nvSpPr>
          <p:cNvPr id="5" name="Google Shape;133;p23">
            <a:extLst>
              <a:ext uri="{FF2B5EF4-FFF2-40B4-BE49-F238E27FC236}">
                <a16:creationId xmlns:a16="http://schemas.microsoft.com/office/drawing/2014/main" id="{DADB7CC1-E75D-5FEF-5BE4-59D538FC59D2}"/>
              </a:ext>
            </a:extLst>
          </p:cNvPr>
          <p:cNvSpPr txBox="1"/>
          <p:nvPr/>
        </p:nvSpPr>
        <p:spPr>
          <a:xfrm>
            <a:off x="5787227" y="2573643"/>
            <a:ext cx="7404602" cy="553957"/>
          </a:xfrm>
          <a:prstGeom prst="rect">
            <a:avLst/>
          </a:prstGeom>
          <a:noFill/>
          <a:ln>
            <a:noFill/>
          </a:ln>
        </p:spPr>
        <p:txBody>
          <a:bodyPr spcFirstLastPara="1" wrap="square" lIns="121900" tIns="121900" rIns="121900" bIns="121900" anchor="t" anchorCtr="0">
            <a:spAutoFit/>
          </a:bodyPr>
          <a:lstStyle/>
          <a:p>
            <a:r>
              <a:rPr lang="en" sz="2000" dirty="0">
                <a:solidFill>
                  <a:schemeClr val="dk2"/>
                </a:solidFill>
                <a:highlight>
                  <a:srgbClr val="FFF2CC"/>
                </a:highlight>
              </a:rPr>
              <a:t>Generated JSON from the Predicted SAMM:</a:t>
            </a:r>
            <a:endParaRPr sz="2000" dirty="0">
              <a:solidFill>
                <a:schemeClr val="dk2"/>
              </a:solidFill>
              <a:highlight>
                <a:srgbClr val="FFF2CC"/>
              </a:highlight>
            </a:endParaRPr>
          </a:p>
        </p:txBody>
      </p:sp>
      <p:sp>
        <p:nvSpPr>
          <p:cNvPr id="8" name="Google Shape;133;p23">
            <a:extLst>
              <a:ext uri="{FF2B5EF4-FFF2-40B4-BE49-F238E27FC236}">
                <a16:creationId xmlns:a16="http://schemas.microsoft.com/office/drawing/2014/main" id="{CCF5A6AE-5AB1-B3A8-B851-74CAF5CD0114}"/>
              </a:ext>
            </a:extLst>
          </p:cNvPr>
          <p:cNvSpPr txBox="1"/>
          <p:nvPr/>
        </p:nvSpPr>
        <p:spPr>
          <a:xfrm>
            <a:off x="287899" y="2465757"/>
            <a:ext cx="7404602" cy="553957"/>
          </a:xfrm>
          <a:prstGeom prst="rect">
            <a:avLst/>
          </a:prstGeom>
          <a:noFill/>
          <a:ln>
            <a:noFill/>
          </a:ln>
        </p:spPr>
        <p:txBody>
          <a:bodyPr spcFirstLastPara="1" wrap="square" lIns="121900" tIns="121900" rIns="121900" bIns="121900" anchor="t" anchorCtr="0">
            <a:spAutoFit/>
          </a:bodyPr>
          <a:lstStyle/>
          <a:p>
            <a:r>
              <a:rPr lang="en" sz="2000" dirty="0">
                <a:solidFill>
                  <a:schemeClr val="dk2"/>
                </a:solidFill>
                <a:highlight>
                  <a:srgbClr val="FFF2CC"/>
                </a:highlight>
              </a:rPr>
              <a:t>Ground Truth JSON:</a:t>
            </a:r>
            <a:endParaRPr sz="2000" dirty="0">
              <a:solidFill>
                <a:schemeClr val="dk2"/>
              </a:solidFill>
              <a:highlight>
                <a:srgbClr val="FFF2CC"/>
              </a:highlight>
            </a:endParaRPr>
          </a:p>
        </p:txBody>
      </p:sp>
    </p:spTree>
    <p:extLst>
      <p:ext uri="{BB962C8B-B14F-4D97-AF65-F5344CB8AC3E}">
        <p14:creationId xmlns:p14="http://schemas.microsoft.com/office/powerpoint/2010/main" val="1131392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D87A1D-7366-6FFE-FDC5-6A503BA9B5D2}"/>
              </a:ext>
            </a:extLst>
          </p:cNvPr>
          <p:cNvSpPr>
            <a:spLocks noGrp="1"/>
          </p:cNvSpPr>
          <p:nvPr>
            <p:ph idx="1"/>
          </p:nvPr>
        </p:nvSpPr>
        <p:spPr/>
        <p:txBody>
          <a:bodyPr/>
          <a:lstStyle/>
          <a:p>
            <a:r>
              <a:rPr lang="en-GB" dirty="0">
                <a:solidFill>
                  <a:schemeClr val="tx1">
                    <a:lumMod val="50000"/>
                  </a:schemeClr>
                </a:solidFill>
              </a:rPr>
              <a:t>Ask the model to correct itself by providing feedbacks</a:t>
            </a:r>
            <a:endParaRPr lang="LID4096" dirty="0">
              <a:solidFill>
                <a:schemeClr val="tx1">
                  <a:lumMod val="50000"/>
                </a:schemeClr>
              </a:solidFill>
            </a:endParaRPr>
          </a:p>
        </p:txBody>
      </p:sp>
      <p:sp>
        <p:nvSpPr>
          <p:cNvPr id="3" name="Title 2">
            <a:extLst>
              <a:ext uri="{FF2B5EF4-FFF2-40B4-BE49-F238E27FC236}">
                <a16:creationId xmlns:a16="http://schemas.microsoft.com/office/drawing/2014/main" id="{2FA7F4F0-4155-58BF-5784-447BA7C82D79}"/>
              </a:ext>
            </a:extLst>
          </p:cNvPr>
          <p:cNvSpPr>
            <a:spLocks noGrp="1"/>
          </p:cNvSpPr>
          <p:nvPr>
            <p:ph type="title"/>
          </p:nvPr>
        </p:nvSpPr>
        <p:spPr/>
        <p:txBody>
          <a:bodyPr/>
          <a:lstStyle/>
          <a:p>
            <a:r>
              <a:rPr lang="en-GB" dirty="0"/>
              <a:t>Iterative Prompting</a:t>
            </a:r>
            <a:endParaRPr lang="LID4096" dirty="0"/>
          </a:p>
        </p:txBody>
      </p:sp>
      <p:pic>
        <p:nvPicPr>
          <p:cNvPr id="9" name="Picture 8">
            <a:extLst>
              <a:ext uri="{FF2B5EF4-FFF2-40B4-BE49-F238E27FC236}">
                <a16:creationId xmlns:a16="http://schemas.microsoft.com/office/drawing/2014/main" id="{E5059CE5-C82E-81DF-066C-812D4CE84317}"/>
              </a:ext>
            </a:extLst>
          </p:cNvPr>
          <p:cNvPicPr>
            <a:picLocks noChangeAspect="1"/>
          </p:cNvPicPr>
          <p:nvPr/>
        </p:nvPicPr>
        <p:blipFill>
          <a:blip r:embed="rId2"/>
          <a:stretch>
            <a:fillRect/>
          </a:stretch>
        </p:blipFill>
        <p:spPr>
          <a:xfrm>
            <a:off x="6096000" y="3368293"/>
            <a:ext cx="6158535" cy="3107120"/>
          </a:xfrm>
          <a:prstGeom prst="rect">
            <a:avLst/>
          </a:prstGeom>
        </p:spPr>
      </p:pic>
      <p:cxnSp>
        <p:nvCxnSpPr>
          <p:cNvPr id="11" name="Connector: Curved 10">
            <a:extLst>
              <a:ext uri="{FF2B5EF4-FFF2-40B4-BE49-F238E27FC236}">
                <a16:creationId xmlns:a16="http://schemas.microsoft.com/office/drawing/2014/main" id="{916FA265-4F63-E2FD-3ADB-29B70D46CA06}"/>
              </a:ext>
            </a:extLst>
          </p:cNvPr>
          <p:cNvCxnSpPr>
            <a:cxnSpLocks/>
          </p:cNvCxnSpPr>
          <p:nvPr/>
        </p:nvCxnSpPr>
        <p:spPr>
          <a:xfrm rot="16200000" flipH="1">
            <a:off x="4416388" y="4262339"/>
            <a:ext cx="513922" cy="277526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4419A95-AC33-3ABB-4CA9-5C57913C980A}"/>
              </a:ext>
            </a:extLst>
          </p:cNvPr>
          <p:cNvSpPr txBox="1"/>
          <p:nvPr/>
        </p:nvSpPr>
        <p:spPr>
          <a:xfrm>
            <a:off x="4097055" y="5428653"/>
            <a:ext cx="1998945" cy="369332"/>
          </a:xfrm>
          <a:prstGeom prst="rect">
            <a:avLst/>
          </a:prstGeom>
          <a:noFill/>
        </p:spPr>
        <p:txBody>
          <a:bodyPr wrap="none" rtlCol="0">
            <a:spAutoFit/>
          </a:bodyPr>
          <a:lstStyle/>
          <a:p>
            <a:r>
              <a:rPr lang="en-US" dirty="0">
                <a:solidFill>
                  <a:schemeClr val="tx1">
                    <a:lumMod val="50000"/>
                  </a:schemeClr>
                </a:solidFill>
              </a:rPr>
              <a:t>Iterative Prompting</a:t>
            </a:r>
            <a:endParaRPr lang="LID4096" dirty="0">
              <a:solidFill>
                <a:schemeClr val="tx1">
                  <a:lumMod val="50000"/>
                </a:schemeClr>
              </a:solidFill>
            </a:endParaRPr>
          </a:p>
        </p:txBody>
      </p:sp>
      <p:sp>
        <p:nvSpPr>
          <p:cNvPr id="13" name="Rectangle: Rounded Corners 12">
            <a:extLst>
              <a:ext uri="{FF2B5EF4-FFF2-40B4-BE49-F238E27FC236}">
                <a16:creationId xmlns:a16="http://schemas.microsoft.com/office/drawing/2014/main" id="{99071DE0-34FD-088C-4FB4-8DBD2924E372}"/>
              </a:ext>
            </a:extLst>
          </p:cNvPr>
          <p:cNvSpPr/>
          <p:nvPr/>
        </p:nvSpPr>
        <p:spPr>
          <a:xfrm>
            <a:off x="2077375" y="2379216"/>
            <a:ext cx="3693110" cy="292963"/>
          </a:xfrm>
          <a:prstGeom prst="roundRect">
            <a:avLst/>
          </a:prstGeom>
          <a:solidFill>
            <a:srgbClr val="F4F4F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LID4096"/>
          </a:p>
        </p:txBody>
      </p:sp>
      <p:sp>
        <p:nvSpPr>
          <p:cNvPr id="14" name="Rectangle: Rounded Corners 13">
            <a:extLst>
              <a:ext uri="{FF2B5EF4-FFF2-40B4-BE49-F238E27FC236}">
                <a16:creationId xmlns:a16="http://schemas.microsoft.com/office/drawing/2014/main" id="{F201C0FA-1D62-3A37-DD65-4EEB6E9BD2E1}"/>
              </a:ext>
            </a:extLst>
          </p:cNvPr>
          <p:cNvSpPr/>
          <p:nvPr/>
        </p:nvSpPr>
        <p:spPr>
          <a:xfrm>
            <a:off x="5317723" y="2176902"/>
            <a:ext cx="543017" cy="292963"/>
          </a:xfrm>
          <a:prstGeom prst="roundRect">
            <a:avLst/>
          </a:prstGeom>
          <a:solidFill>
            <a:srgbClr val="F4F4F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LID4096"/>
          </a:p>
        </p:txBody>
      </p:sp>
      <p:grpSp>
        <p:nvGrpSpPr>
          <p:cNvPr id="15" name="Group 14">
            <a:extLst>
              <a:ext uri="{FF2B5EF4-FFF2-40B4-BE49-F238E27FC236}">
                <a16:creationId xmlns:a16="http://schemas.microsoft.com/office/drawing/2014/main" id="{09C3E1AB-8950-C916-4B8E-3E8BDC27BF3D}"/>
              </a:ext>
            </a:extLst>
          </p:cNvPr>
          <p:cNvGrpSpPr/>
          <p:nvPr/>
        </p:nvGrpSpPr>
        <p:grpSpPr>
          <a:xfrm>
            <a:off x="332274" y="2034747"/>
            <a:ext cx="5976931" cy="3302428"/>
            <a:chOff x="332274" y="2034747"/>
            <a:chExt cx="5976931" cy="3302428"/>
          </a:xfrm>
        </p:grpSpPr>
        <p:grpSp>
          <p:nvGrpSpPr>
            <p:cNvPr id="6" name="Group 5">
              <a:extLst>
                <a:ext uri="{FF2B5EF4-FFF2-40B4-BE49-F238E27FC236}">
                  <a16:creationId xmlns:a16="http://schemas.microsoft.com/office/drawing/2014/main" id="{84779E46-0F50-2504-69DA-FD748D483AB5}"/>
                </a:ext>
              </a:extLst>
            </p:cNvPr>
            <p:cNvGrpSpPr/>
            <p:nvPr/>
          </p:nvGrpSpPr>
          <p:grpSpPr>
            <a:xfrm>
              <a:off x="332274" y="2034747"/>
              <a:ext cx="5976931" cy="3302428"/>
              <a:chOff x="332274" y="2034747"/>
              <a:chExt cx="5976931" cy="3302428"/>
            </a:xfrm>
          </p:grpSpPr>
          <p:pic>
            <p:nvPicPr>
              <p:cNvPr id="7" name="Picture 6">
                <a:extLst>
                  <a:ext uri="{FF2B5EF4-FFF2-40B4-BE49-F238E27FC236}">
                    <a16:creationId xmlns:a16="http://schemas.microsoft.com/office/drawing/2014/main" id="{FD060F2E-F1D5-0498-B3B5-6536A288D6E7}"/>
                  </a:ext>
                </a:extLst>
              </p:cNvPr>
              <p:cNvPicPr>
                <a:picLocks noChangeAspect="1"/>
              </p:cNvPicPr>
              <p:nvPr/>
            </p:nvPicPr>
            <p:blipFill>
              <a:blip r:embed="rId3"/>
              <a:stretch>
                <a:fillRect/>
              </a:stretch>
            </p:blipFill>
            <p:spPr>
              <a:xfrm>
                <a:off x="332274" y="2034747"/>
                <a:ext cx="5976931" cy="3302428"/>
              </a:xfrm>
              <a:prstGeom prst="rect">
                <a:avLst/>
              </a:prstGeom>
            </p:spPr>
          </p:pic>
          <p:sp>
            <p:nvSpPr>
              <p:cNvPr id="4" name="Rectangle 3">
                <a:extLst>
                  <a:ext uri="{FF2B5EF4-FFF2-40B4-BE49-F238E27FC236}">
                    <a16:creationId xmlns:a16="http://schemas.microsoft.com/office/drawing/2014/main" id="{D267D3F3-82EA-97AC-32AE-D8413CB77740}"/>
                  </a:ext>
                </a:extLst>
              </p:cNvPr>
              <p:cNvSpPr/>
              <p:nvPr/>
            </p:nvSpPr>
            <p:spPr>
              <a:xfrm>
                <a:off x="3285719" y="3047999"/>
                <a:ext cx="2381250" cy="29296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0BE45C08-36CF-8BCE-98DB-2956386E5D3D}"/>
                  </a:ext>
                </a:extLst>
              </p:cNvPr>
              <p:cNvSpPr/>
              <p:nvPr/>
            </p:nvSpPr>
            <p:spPr>
              <a:xfrm>
                <a:off x="465291" y="3257550"/>
                <a:ext cx="2305456" cy="20955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8" name="Rectangle 7">
              <a:extLst>
                <a:ext uri="{FF2B5EF4-FFF2-40B4-BE49-F238E27FC236}">
                  <a16:creationId xmlns:a16="http://schemas.microsoft.com/office/drawing/2014/main" id="{3DA5A475-A0EB-F8E4-C6C5-F7A0D303221D}"/>
                </a:ext>
              </a:extLst>
            </p:cNvPr>
            <p:cNvSpPr/>
            <p:nvPr/>
          </p:nvSpPr>
          <p:spPr>
            <a:xfrm>
              <a:off x="2077375" y="2379216"/>
              <a:ext cx="3693110" cy="289370"/>
            </a:xfrm>
            <a:prstGeom prst="rect">
              <a:avLst/>
            </a:prstGeom>
            <a:solidFill>
              <a:srgbClr val="F4F4F4"/>
            </a:solidFill>
            <a:ln>
              <a:solidFill>
                <a:srgbClr val="F4F4F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8A5D7A76-A85C-B60F-85F6-36358F320ABB}"/>
                </a:ext>
              </a:extLst>
            </p:cNvPr>
            <p:cNvSpPr/>
            <p:nvPr/>
          </p:nvSpPr>
          <p:spPr>
            <a:xfrm>
              <a:off x="5317723" y="2204581"/>
              <a:ext cx="404858" cy="289370"/>
            </a:xfrm>
            <a:prstGeom prst="rect">
              <a:avLst/>
            </a:prstGeom>
            <a:solidFill>
              <a:srgbClr val="F4F4F4"/>
            </a:solidFill>
            <a:ln>
              <a:solidFill>
                <a:srgbClr val="F4F4F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9491086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437C47-52E5-F543-2BD6-6D845DE0D914}"/>
              </a:ext>
            </a:extLst>
          </p:cNvPr>
          <p:cNvSpPr>
            <a:spLocks noGrp="1"/>
          </p:cNvSpPr>
          <p:nvPr>
            <p:ph type="title"/>
          </p:nvPr>
        </p:nvSpPr>
        <p:spPr/>
        <p:txBody>
          <a:bodyPr/>
          <a:lstStyle/>
          <a:p>
            <a:r>
              <a:rPr lang="en-GB" dirty="0"/>
              <a:t>Fine-Tuning GPT-4o-mini on the Original Dataset (OpenAI Platform)</a:t>
            </a:r>
            <a:endParaRPr lang="LID4096" dirty="0"/>
          </a:p>
        </p:txBody>
      </p:sp>
      <p:pic>
        <p:nvPicPr>
          <p:cNvPr id="5" name="Picture 4">
            <a:extLst>
              <a:ext uri="{FF2B5EF4-FFF2-40B4-BE49-F238E27FC236}">
                <a16:creationId xmlns:a16="http://schemas.microsoft.com/office/drawing/2014/main" id="{52843383-166B-C64B-C49F-213F81133772}"/>
              </a:ext>
            </a:extLst>
          </p:cNvPr>
          <p:cNvPicPr>
            <a:picLocks noChangeAspect="1"/>
          </p:cNvPicPr>
          <p:nvPr/>
        </p:nvPicPr>
        <p:blipFill rotWithShape="1">
          <a:blip r:embed="rId2"/>
          <a:srcRect b="8238"/>
          <a:stretch/>
        </p:blipFill>
        <p:spPr>
          <a:xfrm>
            <a:off x="608013" y="1352550"/>
            <a:ext cx="7553393" cy="4935331"/>
          </a:xfrm>
          <a:prstGeom prst="rect">
            <a:avLst/>
          </a:prstGeom>
        </p:spPr>
      </p:pic>
    </p:spTree>
    <p:extLst>
      <p:ext uri="{BB962C8B-B14F-4D97-AF65-F5344CB8AC3E}">
        <p14:creationId xmlns:p14="http://schemas.microsoft.com/office/powerpoint/2010/main" val="6254692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61B55-FCEF-4073-50AB-68A976F3C33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50D069-D563-BE2B-9195-93B834852D58}"/>
              </a:ext>
            </a:extLst>
          </p:cNvPr>
          <p:cNvSpPr>
            <a:spLocks noGrp="1"/>
          </p:cNvSpPr>
          <p:nvPr>
            <p:ph idx="1"/>
          </p:nvPr>
        </p:nvSpPr>
        <p:spPr/>
        <p:txBody>
          <a:bodyPr/>
          <a:lstStyle/>
          <a:p>
            <a:r>
              <a:rPr lang="en-GB" dirty="0">
                <a:solidFill>
                  <a:schemeClr val="tx1">
                    <a:lumMod val="50000"/>
                  </a:schemeClr>
                </a:solidFill>
              </a:rPr>
              <a:t>Since the structure of Aspect Model is fixed, the distribution is known to the trained model.</a:t>
            </a:r>
          </a:p>
          <a:p>
            <a:r>
              <a:rPr lang="en-GB" dirty="0">
                <a:solidFill>
                  <a:schemeClr val="tx1">
                    <a:lumMod val="50000"/>
                  </a:schemeClr>
                </a:solidFill>
              </a:rPr>
              <a:t>Temperature only affects descriptive values and not the correctness much.</a:t>
            </a:r>
            <a:endParaRPr lang="LID4096" dirty="0">
              <a:solidFill>
                <a:schemeClr val="tx1">
                  <a:lumMod val="50000"/>
                </a:schemeClr>
              </a:solidFill>
            </a:endParaRPr>
          </a:p>
        </p:txBody>
      </p:sp>
      <p:sp>
        <p:nvSpPr>
          <p:cNvPr id="3" name="Title 2">
            <a:extLst>
              <a:ext uri="{FF2B5EF4-FFF2-40B4-BE49-F238E27FC236}">
                <a16:creationId xmlns:a16="http://schemas.microsoft.com/office/drawing/2014/main" id="{16EF0616-1CD1-9A63-0827-591599D991C1}"/>
              </a:ext>
            </a:extLst>
          </p:cNvPr>
          <p:cNvSpPr>
            <a:spLocks noGrp="1"/>
          </p:cNvSpPr>
          <p:nvPr>
            <p:ph type="title"/>
          </p:nvPr>
        </p:nvSpPr>
        <p:spPr/>
        <p:txBody>
          <a:bodyPr/>
          <a:lstStyle/>
          <a:p>
            <a:r>
              <a:rPr lang="en-GB" dirty="0"/>
              <a:t>Experiment 1: Effect of Temperature</a:t>
            </a:r>
            <a:endParaRPr lang="LID4096" dirty="0"/>
          </a:p>
        </p:txBody>
      </p:sp>
      <p:pic>
        <p:nvPicPr>
          <p:cNvPr id="5" name="Picture 4">
            <a:extLst>
              <a:ext uri="{FF2B5EF4-FFF2-40B4-BE49-F238E27FC236}">
                <a16:creationId xmlns:a16="http://schemas.microsoft.com/office/drawing/2014/main" id="{155523A4-D157-4455-00B3-46967662C3AE}"/>
              </a:ext>
            </a:extLst>
          </p:cNvPr>
          <p:cNvPicPr>
            <a:picLocks noChangeAspect="1"/>
          </p:cNvPicPr>
          <p:nvPr/>
        </p:nvPicPr>
        <p:blipFill rotWithShape="1">
          <a:blip r:embed="rId2"/>
          <a:srcRect t="-1" b="36785"/>
          <a:stretch/>
        </p:blipFill>
        <p:spPr>
          <a:xfrm>
            <a:off x="52387" y="3525959"/>
            <a:ext cx="12087225" cy="1522291"/>
          </a:xfrm>
          <a:prstGeom prst="rect">
            <a:avLst/>
          </a:prstGeom>
        </p:spPr>
      </p:pic>
    </p:spTree>
    <p:extLst>
      <p:ext uri="{BB962C8B-B14F-4D97-AF65-F5344CB8AC3E}">
        <p14:creationId xmlns:p14="http://schemas.microsoft.com/office/powerpoint/2010/main" val="25099843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C8210-9AE6-28D6-3F59-5E306C7ADF3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412492-B478-8541-A5B0-A69DDBCEB2A1}"/>
              </a:ext>
            </a:extLst>
          </p:cNvPr>
          <p:cNvSpPr>
            <a:spLocks noGrp="1"/>
          </p:cNvSpPr>
          <p:nvPr>
            <p:ph idx="1"/>
          </p:nvPr>
        </p:nvSpPr>
        <p:spPr>
          <a:xfrm>
            <a:off x="608013" y="1310543"/>
            <a:ext cx="10979150" cy="4785458"/>
          </a:xfrm>
        </p:spPr>
        <p:txBody>
          <a:bodyPr/>
          <a:lstStyle/>
          <a:p>
            <a:r>
              <a:rPr lang="en-US" dirty="0">
                <a:solidFill>
                  <a:schemeClr val="tx1">
                    <a:lumMod val="50000"/>
                  </a:schemeClr>
                </a:solidFill>
              </a:rPr>
              <a:t>Counting the number of metamodel elements used in the model, such as Property, Characteristics, Trait, Enumeration, etc.</a:t>
            </a:r>
          </a:p>
          <a:p>
            <a:r>
              <a:rPr lang="en-US" dirty="0">
                <a:solidFill>
                  <a:schemeClr val="tx1">
                    <a:lumMod val="50000"/>
                  </a:schemeClr>
                </a:solidFill>
              </a:rPr>
              <a:t>The Waste Aspect Model is less complex than the Secondary Material Content.</a:t>
            </a:r>
          </a:p>
          <a:p>
            <a:r>
              <a:rPr lang="en-US" dirty="0">
                <a:solidFill>
                  <a:schemeClr val="tx1">
                    <a:lumMod val="50000"/>
                  </a:schemeClr>
                </a:solidFill>
              </a:rPr>
              <a:t>A better example improved the result by 4%.</a:t>
            </a:r>
          </a:p>
          <a:p>
            <a:r>
              <a:rPr lang="en-US" dirty="0">
                <a:solidFill>
                  <a:schemeClr val="tx1">
                    <a:lumMod val="50000"/>
                  </a:schemeClr>
                </a:solidFill>
              </a:rPr>
              <a:t>Increasing the number of attempts improved performance.</a:t>
            </a:r>
            <a:endParaRPr lang="LID4096" dirty="0">
              <a:solidFill>
                <a:schemeClr val="tx1">
                  <a:lumMod val="50000"/>
                </a:schemeClr>
              </a:solidFill>
            </a:endParaRPr>
          </a:p>
        </p:txBody>
      </p:sp>
      <p:sp>
        <p:nvSpPr>
          <p:cNvPr id="3" name="Title 2">
            <a:extLst>
              <a:ext uri="{FF2B5EF4-FFF2-40B4-BE49-F238E27FC236}">
                <a16:creationId xmlns:a16="http://schemas.microsoft.com/office/drawing/2014/main" id="{7849802B-B857-1CAE-5CCF-8BAE909305C5}"/>
              </a:ext>
            </a:extLst>
          </p:cNvPr>
          <p:cNvSpPr>
            <a:spLocks noGrp="1"/>
          </p:cNvSpPr>
          <p:nvPr>
            <p:ph type="title"/>
          </p:nvPr>
        </p:nvSpPr>
        <p:spPr/>
        <p:txBody>
          <a:bodyPr/>
          <a:lstStyle/>
          <a:p>
            <a:r>
              <a:rPr lang="en-GB" dirty="0"/>
              <a:t>Experiment 1: Effect of Examples and Number of Attempts</a:t>
            </a:r>
            <a:endParaRPr lang="LID4096" dirty="0"/>
          </a:p>
        </p:txBody>
      </p:sp>
      <p:pic>
        <p:nvPicPr>
          <p:cNvPr id="7" name="Picture 6">
            <a:extLst>
              <a:ext uri="{FF2B5EF4-FFF2-40B4-BE49-F238E27FC236}">
                <a16:creationId xmlns:a16="http://schemas.microsoft.com/office/drawing/2014/main" id="{36A45D1B-A1BA-B5B9-0F1C-02B34A36DF8E}"/>
              </a:ext>
            </a:extLst>
          </p:cNvPr>
          <p:cNvPicPr>
            <a:picLocks noChangeAspect="1"/>
          </p:cNvPicPr>
          <p:nvPr/>
        </p:nvPicPr>
        <p:blipFill>
          <a:blip r:embed="rId3"/>
          <a:stretch>
            <a:fillRect/>
          </a:stretch>
        </p:blipFill>
        <p:spPr>
          <a:xfrm>
            <a:off x="1301750" y="3607612"/>
            <a:ext cx="9196387" cy="1230029"/>
          </a:xfrm>
          <a:prstGeom prst="rect">
            <a:avLst/>
          </a:prstGeom>
        </p:spPr>
      </p:pic>
      <p:pic>
        <p:nvPicPr>
          <p:cNvPr id="9" name="Picture 8">
            <a:extLst>
              <a:ext uri="{FF2B5EF4-FFF2-40B4-BE49-F238E27FC236}">
                <a16:creationId xmlns:a16="http://schemas.microsoft.com/office/drawing/2014/main" id="{E7401035-6EA9-2BE6-8F83-B76B146E3B4A}"/>
              </a:ext>
            </a:extLst>
          </p:cNvPr>
          <p:cNvPicPr>
            <a:picLocks noChangeAspect="1"/>
          </p:cNvPicPr>
          <p:nvPr/>
        </p:nvPicPr>
        <p:blipFill>
          <a:blip r:embed="rId4"/>
          <a:stretch>
            <a:fillRect/>
          </a:stretch>
        </p:blipFill>
        <p:spPr>
          <a:xfrm>
            <a:off x="1377950" y="4996393"/>
            <a:ext cx="8858250" cy="1152525"/>
          </a:xfrm>
          <a:prstGeom prst="rect">
            <a:avLst/>
          </a:prstGeom>
        </p:spPr>
      </p:pic>
    </p:spTree>
    <p:extLst>
      <p:ext uri="{BB962C8B-B14F-4D97-AF65-F5344CB8AC3E}">
        <p14:creationId xmlns:p14="http://schemas.microsoft.com/office/powerpoint/2010/main" val="19903143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04BA3F-ADE5-8C90-F256-FBE0FFC860AA}"/>
              </a:ext>
            </a:extLst>
          </p:cNvPr>
          <p:cNvSpPr>
            <a:spLocks noGrp="1"/>
          </p:cNvSpPr>
          <p:nvPr>
            <p:ph idx="1"/>
          </p:nvPr>
        </p:nvSpPr>
        <p:spPr/>
        <p:txBody>
          <a:bodyPr/>
          <a:lstStyle/>
          <a:p>
            <a:r>
              <a:rPr lang="en-GB" dirty="0">
                <a:solidFill>
                  <a:schemeClr val="tx1">
                    <a:lumMod val="50000"/>
                  </a:schemeClr>
                </a:solidFill>
              </a:rPr>
              <a:t>Smaller batch size for small dataset is better.</a:t>
            </a:r>
            <a:endParaRPr lang="LID4096" dirty="0">
              <a:solidFill>
                <a:schemeClr val="tx1">
                  <a:lumMod val="50000"/>
                </a:schemeClr>
              </a:solidFill>
            </a:endParaRPr>
          </a:p>
        </p:txBody>
      </p:sp>
      <p:sp>
        <p:nvSpPr>
          <p:cNvPr id="3" name="Title 2">
            <a:extLst>
              <a:ext uri="{FF2B5EF4-FFF2-40B4-BE49-F238E27FC236}">
                <a16:creationId xmlns:a16="http://schemas.microsoft.com/office/drawing/2014/main" id="{6180A307-1FBA-6F9D-D2B0-C6319DB17370}"/>
              </a:ext>
            </a:extLst>
          </p:cNvPr>
          <p:cNvSpPr>
            <a:spLocks noGrp="1"/>
          </p:cNvSpPr>
          <p:nvPr>
            <p:ph type="title"/>
          </p:nvPr>
        </p:nvSpPr>
        <p:spPr/>
        <p:txBody>
          <a:bodyPr/>
          <a:lstStyle/>
          <a:p>
            <a:r>
              <a:rPr lang="en-GB" dirty="0"/>
              <a:t>Experiment 5: Batch Size Effect on Fine-Tuning GPT-4o-mini</a:t>
            </a:r>
            <a:endParaRPr lang="LID4096" dirty="0"/>
          </a:p>
        </p:txBody>
      </p:sp>
      <p:pic>
        <p:nvPicPr>
          <p:cNvPr id="5" name="Picture 4">
            <a:extLst>
              <a:ext uri="{FF2B5EF4-FFF2-40B4-BE49-F238E27FC236}">
                <a16:creationId xmlns:a16="http://schemas.microsoft.com/office/drawing/2014/main" id="{C2AD368D-CCB1-EA21-C0DF-7D383A0A0160}"/>
              </a:ext>
            </a:extLst>
          </p:cNvPr>
          <p:cNvPicPr>
            <a:picLocks noChangeAspect="1"/>
          </p:cNvPicPr>
          <p:nvPr/>
        </p:nvPicPr>
        <p:blipFill>
          <a:blip r:embed="rId2"/>
          <a:stretch>
            <a:fillRect/>
          </a:stretch>
        </p:blipFill>
        <p:spPr>
          <a:xfrm>
            <a:off x="2333625" y="2628900"/>
            <a:ext cx="7524750" cy="1600200"/>
          </a:xfrm>
          <a:prstGeom prst="rect">
            <a:avLst/>
          </a:prstGeom>
        </p:spPr>
      </p:pic>
    </p:spTree>
    <p:extLst>
      <p:ext uri="{BB962C8B-B14F-4D97-AF65-F5344CB8AC3E}">
        <p14:creationId xmlns:p14="http://schemas.microsoft.com/office/powerpoint/2010/main" val="21475486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4BCFAF-6186-847D-39D0-B22E8816C91B}"/>
              </a:ext>
            </a:extLst>
          </p:cNvPr>
          <p:cNvSpPr>
            <a:spLocks noGrp="1"/>
          </p:cNvSpPr>
          <p:nvPr>
            <p:ph type="title"/>
          </p:nvPr>
        </p:nvSpPr>
        <p:spPr/>
        <p:txBody>
          <a:bodyPr>
            <a:normAutofit fontScale="90000"/>
          </a:bodyPr>
          <a:lstStyle/>
          <a:p>
            <a:r>
              <a:rPr lang="en-GB" dirty="0"/>
              <a:t>Experiment 6: Comparison of Base and Fine-Tuned Qwen2.5-Coder</a:t>
            </a:r>
            <a:br>
              <a:rPr lang="en-GB" dirty="0"/>
            </a:br>
            <a:r>
              <a:rPr lang="en-GB" dirty="0"/>
              <a:t>Models</a:t>
            </a:r>
            <a:endParaRPr lang="LID4096" dirty="0"/>
          </a:p>
        </p:txBody>
      </p:sp>
      <p:pic>
        <p:nvPicPr>
          <p:cNvPr id="9" name="Picture 8">
            <a:extLst>
              <a:ext uri="{FF2B5EF4-FFF2-40B4-BE49-F238E27FC236}">
                <a16:creationId xmlns:a16="http://schemas.microsoft.com/office/drawing/2014/main" id="{E495E97B-F8F2-3B11-4495-3083BFFC8C47}"/>
              </a:ext>
            </a:extLst>
          </p:cNvPr>
          <p:cNvPicPr>
            <a:picLocks noChangeAspect="1"/>
          </p:cNvPicPr>
          <p:nvPr/>
        </p:nvPicPr>
        <p:blipFill rotWithShape="1">
          <a:blip r:embed="rId2"/>
          <a:srcRect b="10714"/>
          <a:stretch/>
        </p:blipFill>
        <p:spPr>
          <a:xfrm>
            <a:off x="2628900" y="2228850"/>
            <a:ext cx="6934200" cy="2143125"/>
          </a:xfrm>
          <a:prstGeom prst="rect">
            <a:avLst/>
          </a:prstGeom>
        </p:spPr>
      </p:pic>
    </p:spTree>
    <p:extLst>
      <p:ext uri="{BB962C8B-B14F-4D97-AF65-F5344CB8AC3E}">
        <p14:creationId xmlns:p14="http://schemas.microsoft.com/office/powerpoint/2010/main" val="257391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36C47-5067-AE0A-BBF6-A177292F3698}"/>
              </a:ext>
            </a:extLst>
          </p:cNvPr>
          <p:cNvSpPr>
            <a:spLocks noGrp="1"/>
          </p:cNvSpPr>
          <p:nvPr>
            <p:ph type="title"/>
          </p:nvPr>
        </p:nvSpPr>
        <p:spPr/>
        <p:txBody>
          <a:bodyPr/>
          <a:lstStyle/>
          <a:p>
            <a:r>
              <a:rPr lang="en-US" dirty="0"/>
              <a:t>Example of SAMM Aspect Model</a:t>
            </a:r>
            <a:endParaRPr lang="LID4096" dirty="0"/>
          </a:p>
        </p:txBody>
      </p:sp>
      <p:pic>
        <p:nvPicPr>
          <p:cNvPr id="4" name="Picture 3">
            <a:extLst>
              <a:ext uri="{FF2B5EF4-FFF2-40B4-BE49-F238E27FC236}">
                <a16:creationId xmlns:a16="http://schemas.microsoft.com/office/drawing/2014/main" id="{86F54C87-F40F-367D-83AB-6132F62E1B8D}"/>
              </a:ext>
            </a:extLst>
          </p:cNvPr>
          <p:cNvPicPr>
            <a:picLocks noChangeAspect="1"/>
          </p:cNvPicPr>
          <p:nvPr/>
        </p:nvPicPr>
        <p:blipFill>
          <a:blip r:embed="rId2"/>
          <a:stretch>
            <a:fillRect/>
          </a:stretch>
        </p:blipFill>
        <p:spPr>
          <a:xfrm>
            <a:off x="9663799" y="673180"/>
            <a:ext cx="2373665" cy="5772150"/>
          </a:xfrm>
          <a:prstGeom prst="rect">
            <a:avLst/>
          </a:prstGeom>
        </p:spPr>
      </p:pic>
      <p:pic>
        <p:nvPicPr>
          <p:cNvPr id="6" name="Picture 5">
            <a:extLst>
              <a:ext uri="{FF2B5EF4-FFF2-40B4-BE49-F238E27FC236}">
                <a16:creationId xmlns:a16="http://schemas.microsoft.com/office/drawing/2014/main" id="{572296C2-E9E5-44E5-D8A5-C50E5DA937E4}"/>
              </a:ext>
            </a:extLst>
          </p:cNvPr>
          <p:cNvPicPr>
            <a:picLocks noChangeAspect="1"/>
          </p:cNvPicPr>
          <p:nvPr/>
        </p:nvPicPr>
        <p:blipFill>
          <a:blip r:embed="rId3"/>
          <a:stretch>
            <a:fillRect/>
          </a:stretch>
        </p:blipFill>
        <p:spPr>
          <a:xfrm>
            <a:off x="628904" y="1898249"/>
            <a:ext cx="7068553" cy="4481974"/>
          </a:xfrm>
          <a:prstGeom prst="rect">
            <a:avLst/>
          </a:prstGeom>
        </p:spPr>
      </p:pic>
      <p:pic>
        <p:nvPicPr>
          <p:cNvPr id="8" name="Picture 7">
            <a:extLst>
              <a:ext uri="{FF2B5EF4-FFF2-40B4-BE49-F238E27FC236}">
                <a16:creationId xmlns:a16="http://schemas.microsoft.com/office/drawing/2014/main" id="{D967E04A-77CA-403C-5D3F-8B0355463540}"/>
              </a:ext>
            </a:extLst>
          </p:cNvPr>
          <p:cNvPicPr>
            <a:picLocks noChangeAspect="1"/>
          </p:cNvPicPr>
          <p:nvPr/>
        </p:nvPicPr>
        <p:blipFill>
          <a:blip r:embed="rId4"/>
          <a:srcRect t="5445" b="16573"/>
          <a:stretch/>
        </p:blipFill>
        <p:spPr>
          <a:xfrm>
            <a:off x="628904" y="1332435"/>
            <a:ext cx="5200650" cy="450065"/>
          </a:xfrm>
          <a:prstGeom prst="rect">
            <a:avLst/>
          </a:prstGeom>
        </p:spPr>
      </p:pic>
      <p:sp>
        <p:nvSpPr>
          <p:cNvPr id="2" name="Content Placeholder 1">
            <a:extLst>
              <a:ext uri="{FF2B5EF4-FFF2-40B4-BE49-F238E27FC236}">
                <a16:creationId xmlns:a16="http://schemas.microsoft.com/office/drawing/2014/main" id="{24D6D8A8-5C80-49DF-F4EA-3E8E1E65F66F}"/>
              </a:ext>
            </a:extLst>
          </p:cNvPr>
          <p:cNvSpPr>
            <a:spLocks noGrp="1"/>
          </p:cNvSpPr>
          <p:nvPr>
            <p:ph idx="1"/>
          </p:nvPr>
        </p:nvSpPr>
        <p:spPr>
          <a:xfrm>
            <a:off x="7325187" y="2870716"/>
            <a:ext cx="1541019" cy="571500"/>
          </a:xfrm>
        </p:spPr>
        <p:txBody>
          <a:bodyPr>
            <a:normAutofit/>
          </a:bodyPr>
          <a:lstStyle/>
          <a:p>
            <a:pPr marL="0" indent="0">
              <a:buNone/>
            </a:pPr>
            <a:r>
              <a:rPr lang="en-GB" sz="1800" dirty="0">
                <a:solidFill>
                  <a:schemeClr val="tx1">
                    <a:lumMod val="50000"/>
                  </a:schemeClr>
                </a:solidFill>
              </a:rPr>
              <a:t>RDF/Turtle</a:t>
            </a:r>
            <a:endParaRPr lang="LID4096" sz="1800" dirty="0">
              <a:solidFill>
                <a:schemeClr val="tx1">
                  <a:lumMod val="50000"/>
                </a:schemeClr>
              </a:solidFill>
            </a:endParaRPr>
          </a:p>
        </p:txBody>
      </p:sp>
      <p:sp>
        <p:nvSpPr>
          <p:cNvPr id="5" name="Content Placeholder 1">
            <a:extLst>
              <a:ext uri="{FF2B5EF4-FFF2-40B4-BE49-F238E27FC236}">
                <a16:creationId xmlns:a16="http://schemas.microsoft.com/office/drawing/2014/main" id="{EC55009F-D8CD-5853-ED3C-BE6329827A66}"/>
              </a:ext>
            </a:extLst>
          </p:cNvPr>
          <p:cNvSpPr txBox="1">
            <a:spLocks/>
          </p:cNvSpPr>
          <p:nvPr/>
        </p:nvSpPr>
        <p:spPr>
          <a:xfrm>
            <a:off x="7325187" y="1127642"/>
            <a:ext cx="1541019" cy="571500"/>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buFont typeface="Arial" panose="020B0604020202020204" pitchFamily="34" charset="0"/>
              <a:buChar char="•"/>
              <a:defRPr sz="2400" b="0" i="0" kern="1200">
                <a:solidFill>
                  <a:schemeClr val="accent4"/>
                </a:solidFill>
                <a:latin typeface="Calibri" panose="020F0502020204030204" pitchFamily="34" charset="0"/>
                <a:ea typeface="+mn-ea"/>
                <a:cs typeface="Calibri" panose="020F0502020204030204" pitchFamily="34" charset="0"/>
              </a:defRPr>
            </a:lvl1pPr>
            <a:lvl2pPr marL="742950" indent="-285750" algn="l" defTabSz="457200" rtl="0" eaLnBrk="1" latinLnBrk="0" hangingPunct="1">
              <a:spcBef>
                <a:spcPct val="20000"/>
              </a:spcBef>
              <a:buFont typeface="Arial" panose="020B0604020202020204" pitchFamily="34" charset="0"/>
              <a:buChar char="•"/>
              <a:defRPr sz="2400" b="0" i="0" kern="1200">
                <a:solidFill>
                  <a:schemeClr val="accent4"/>
                </a:solidFill>
                <a:latin typeface="Calibri" panose="020F0502020204030204" pitchFamily="34" charset="0"/>
                <a:ea typeface="+mn-ea"/>
                <a:cs typeface="Calibri" panose="020F0502020204030204" pitchFamily="34" charset="0"/>
              </a:defRPr>
            </a:lvl2pPr>
            <a:lvl3pPr marL="1143000" indent="-228600" algn="l" defTabSz="457200" rtl="0" eaLnBrk="1" latinLnBrk="0" hangingPunct="1">
              <a:spcBef>
                <a:spcPct val="20000"/>
              </a:spcBef>
              <a:buFont typeface="Arial"/>
              <a:buChar char="•"/>
              <a:defRPr sz="2000" b="0" i="0" kern="1200">
                <a:solidFill>
                  <a:schemeClr val="accent4"/>
                </a:solidFill>
                <a:latin typeface="Calibri" panose="020F0502020204030204" pitchFamily="34" charset="0"/>
                <a:ea typeface="+mn-ea"/>
                <a:cs typeface="Calibri" panose="020F0502020204030204" pitchFamily="34" charset="0"/>
              </a:defRPr>
            </a:lvl3pPr>
            <a:lvl4pPr marL="1611313" indent="-239713" algn="l" defTabSz="457200" rtl="0" eaLnBrk="1" latinLnBrk="0" hangingPunct="1">
              <a:spcBef>
                <a:spcPct val="20000"/>
              </a:spcBef>
              <a:buFont typeface="Arial" panose="020B0604020202020204" pitchFamily="34" charset="0"/>
              <a:buChar char="•"/>
              <a:defRPr lang="de-DE" sz="1800" b="0" i="0" kern="1200">
                <a:solidFill>
                  <a:schemeClr val="accent4"/>
                </a:solidFill>
                <a:effectLst/>
                <a:latin typeface="Calibri" panose="020F0502020204030204" pitchFamily="34" charset="0"/>
                <a:ea typeface="+mn-ea"/>
                <a:cs typeface="Calibri" panose="020F0502020204030204" pitchFamily="34" charset="0"/>
              </a:defRPr>
            </a:lvl4pPr>
            <a:lvl5pPr marL="2057400" indent="-228600" algn="l" defTabSz="457200" rtl="0" eaLnBrk="1" latinLnBrk="0" hangingPunct="1">
              <a:spcBef>
                <a:spcPct val="20000"/>
              </a:spcBef>
              <a:buFont typeface="Arial" panose="020B0604020202020204" pitchFamily="34" charset="0"/>
              <a:buChar char="•"/>
              <a:defRPr sz="1600" b="0" i="0" kern="1200">
                <a:solidFill>
                  <a:schemeClr val="accent4"/>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1800" dirty="0">
                <a:solidFill>
                  <a:schemeClr val="tx1">
                    <a:lumMod val="50000"/>
                  </a:schemeClr>
                </a:solidFill>
              </a:rPr>
              <a:t>JSON Payload</a:t>
            </a:r>
            <a:endParaRPr lang="LID4096" sz="1800" dirty="0">
              <a:solidFill>
                <a:schemeClr val="tx1">
                  <a:lumMod val="50000"/>
                </a:schemeClr>
              </a:solidFill>
            </a:endParaRPr>
          </a:p>
        </p:txBody>
      </p:sp>
      <p:sp>
        <p:nvSpPr>
          <p:cNvPr id="7" name="Arrow: Left 6">
            <a:extLst>
              <a:ext uri="{FF2B5EF4-FFF2-40B4-BE49-F238E27FC236}">
                <a16:creationId xmlns:a16="http://schemas.microsoft.com/office/drawing/2014/main" id="{A3310444-B509-0922-DF38-FF1AEFDEC5D1}"/>
              </a:ext>
            </a:extLst>
          </p:cNvPr>
          <p:cNvSpPr/>
          <p:nvPr/>
        </p:nvSpPr>
        <p:spPr>
          <a:xfrm>
            <a:off x="7185158" y="1413392"/>
            <a:ext cx="642742" cy="256757"/>
          </a:xfrm>
          <a:prstGeom prst="leftArrow">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LID4096"/>
          </a:p>
        </p:txBody>
      </p:sp>
      <p:sp>
        <p:nvSpPr>
          <p:cNvPr id="9" name="Arrow: Left 8">
            <a:extLst>
              <a:ext uri="{FF2B5EF4-FFF2-40B4-BE49-F238E27FC236}">
                <a16:creationId xmlns:a16="http://schemas.microsoft.com/office/drawing/2014/main" id="{93F77C0C-FA48-7604-A3D1-4D73585444FA}"/>
              </a:ext>
            </a:extLst>
          </p:cNvPr>
          <p:cNvSpPr/>
          <p:nvPr/>
        </p:nvSpPr>
        <p:spPr>
          <a:xfrm>
            <a:off x="7185158" y="3185459"/>
            <a:ext cx="642742" cy="256757"/>
          </a:xfrm>
          <a:prstGeom prst="leftArrow">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274002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8CF1C9-7E5F-79FE-2237-187F19C88E91}"/>
              </a:ext>
            </a:extLst>
          </p:cNvPr>
          <p:cNvSpPr>
            <a:spLocks noGrp="1"/>
          </p:cNvSpPr>
          <p:nvPr>
            <p:ph idx="1"/>
          </p:nvPr>
        </p:nvSpPr>
        <p:spPr/>
        <p:txBody>
          <a:bodyPr/>
          <a:lstStyle/>
          <a:p>
            <a:endParaRPr lang="LID4096"/>
          </a:p>
        </p:txBody>
      </p:sp>
      <p:sp>
        <p:nvSpPr>
          <p:cNvPr id="3" name="Title 2">
            <a:extLst>
              <a:ext uri="{FF2B5EF4-FFF2-40B4-BE49-F238E27FC236}">
                <a16:creationId xmlns:a16="http://schemas.microsoft.com/office/drawing/2014/main" id="{D125A8B5-B3F0-B14D-C911-F98C61B7CE7B}"/>
              </a:ext>
            </a:extLst>
          </p:cNvPr>
          <p:cNvSpPr>
            <a:spLocks noGrp="1"/>
          </p:cNvSpPr>
          <p:nvPr>
            <p:ph type="title"/>
          </p:nvPr>
        </p:nvSpPr>
        <p:spPr/>
        <p:txBody>
          <a:bodyPr/>
          <a:lstStyle/>
          <a:p>
            <a:r>
              <a:rPr lang="en-US" dirty="0"/>
              <a:t>Missing Characteristic or Characteristic datatype</a:t>
            </a:r>
            <a:endParaRPr lang="LID4096" dirty="0"/>
          </a:p>
        </p:txBody>
      </p:sp>
      <p:pic>
        <p:nvPicPr>
          <p:cNvPr id="5" name="Picture 4">
            <a:extLst>
              <a:ext uri="{FF2B5EF4-FFF2-40B4-BE49-F238E27FC236}">
                <a16:creationId xmlns:a16="http://schemas.microsoft.com/office/drawing/2014/main" id="{175D807A-3A88-8B64-3C8E-962AFF78731D}"/>
              </a:ext>
            </a:extLst>
          </p:cNvPr>
          <p:cNvPicPr>
            <a:picLocks noChangeAspect="1"/>
          </p:cNvPicPr>
          <p:nvPr/>
        </p:nvPicPr>
        <p:blipFill>
          <a:blip r:embed="rId2"/>
          <a:stretch>
            <a:fillRect/>
          </a:stretch>
        </p:blipFill>
        <p:spPr>
          <a:xfrm>
            <a:off x="564382" y="884416"/>
            <a:ext cx="11063235" cy="5510743"/>
          </a:xfrm>
          <a:prstGeom prst="rect">
            <a:avLst/>
          </a:prstGeom>
        </p:spPr>
      </p:pic>
      <p:pic>
        <p:nvPicPr>
          <p:cNvPr id="7" name="Picture 6">
            <a:extLst>
              <a:ext uri="{FF2B5EF4-FFF2-40B4-BE49-F238E27FC236}">
                <a16:creationId xmlns:a16="http://schemas.microsoft.com/office/drawing/2014/main" id="{CD205719-097F-0059-826F-69C952E21FE6}"/>
              </a:ext>
            </a:extLst>
          </p:cNvPr>
          <p:cNvPicPr>
            <a:picLocks noChangeAspect="1"/>
          </p:cNvPicPr>
          <p:nvPr/>
        </p:nvPicPr>
        <p:blipFill>
          <a:blip r:embed="rId3"/>
          <a:stretch>
            <a:fillRect/>
          </a:stretch>
        </p:blipFill>
        <p:spPr>
          <a:xfrm>
            <a:off x="5166370" y="4194175"/>
            <a:ext cx="6943725" cy="2286000"/>
          </a:xfrm>
          <a:prstGeom prst="rect">
            <a:avLst/>
          </a:prstGeom>
        </p:spPr>
      </p:pic>
    </p:spTree>
    <p:extLst>
      <p:ext uri="{BB962C8B-B14F-4D97-AF65-F5344CB8AC3E}">
        <p14:creationId xmlns:p14="http://schemas.microsoft.com/office/powerpoint/2010/main" val="3497081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87C299-7D75-7ECA-09CD-A0833497B07C}"/>
              </a:ext>
            </a:extLst>
          </p:cNvPr>
          <p:cNvSpPr>
            <a:spLocks noGrp="1"/>
          </p:cNvSpPr>
          <p:nvPr>
            <p:ph type="title"/>
          </p:nvPr>
        </p:nvSpPr>
        <p:spPr/>
        <p:txBody>
          <a:bodyPr/>
          <a:lstStyle/>
          <a:p>
            <a:r>
              <a:rPr lang="en-US" dirty="0"/>
              <a:t>Invalid Turtle Generation</a:t>
            </a:r>
            <a:endParaRPr lang="LID4096" dirty="0"/>
          </a:p>
        </p:txBody>
      </p:sp>
      <p:pic>
        <p:nvPicPr>
          <p:cNvPr id="5" name="Picture 4">
            <a:extLst>
              <a:ext uri="{FF2B5EF4-FFF2-40B4-BE49-F238E27FC236}">
                <a16:creationId xmlns:a16="http://schemas.microsoft.com/office/drawing/2014/main" id="{C522063F-5423-3DFD-7783-7380690A4C5B}"/>
              </a:ext>
            </a:extLst>
          </p:cNvPr>
          <p:cNvPicPr>
            <a:picLocks noChangeAspect="1"/>
          </p:cNvPicPr>
          <p:nvPr/>
        </p:nvPicPr>
        <p:blipFill>
          <a:blip r:embed="rId2"/>
          <a:stretch>
            <a:fillRect/>
          </a:stretch>
        </p:blipFill>
        <p:spPr>
          <a:xfrm>
            <a:off x="530946" y="1407890"/>
            <a:ext cx="9499746" cy="2065930"/>
          </a:xfrm>
          <a:prstGeom prst="rect">
            <a:avLst/>
          </a:prstGeom>
        </p:spPr>
      </p:pic>
      <p:pic>
        <p:nvPicPr>
          <p:cNvPr id="6" name="Picture 5">
            <a:extLst>
              <a:ext uri="{FF2B5EF4-FFF2-40B4-BE49-F238E27FC236}">
                <a16:creationId xmlns:a16="http://schemas.microsoft.com/office/drawing/2014/main" id="{5C9BF13A-8007-2662-A375-8BED0FF03945}"/>
              </a:ext>
            </a:extLst>
          </p:cNvPr>
          <p:cNvPicPr>
            <a:picLocks noChangeAspect="1"/>
          </p:cNvPicPr>
          <p:nvPr/>
        </p:nvPicPr>
        <p:blipFill>
          <a:blip r:embed="rId3"/>
          <a:srcRect b="26151"/>
          <a:stretch/>
        </p:blipFill>
        <p:spPr>
          <a:xfrm>
            <a:off x="530945" y="3936535"/>
            <a:ext cx="8132764" cy="2371901"/>
          </a:xfrm>
          <a:prstGeom prst="rect">
            <a:avLst/>
          </a:prstGeom>
        </p:spPr>
      </p:pic>
      <p:sp>
        <p:nvSpPr>
          <p:cNvPr id="2" name="Google Shape;133;p23">
            <a:extLst>
              <a:ext uri="{FF2B5EF4-FFF2-40B4-BE49-F238E27FC236}">
                <a16:creationId xmlns:a16="http://schemas.microsoft.com/office/drawing/2014/main" id="{104C3782-ED1D-27CD-0A39-D73A105F7EA2}"/>
              </a:ext>
            </a:extLst>
          </p:cNvPr>
          <p:cNvSpPr txBox="1"/>
          <p:nvPr/>
        </p:nvSpPr>
        <p:spPr>
          <a:xfrm>
            <a:off x="402592" y="976311"/>
            <a:ext cx="7404602" cy="553957"/>
          </a:xfrm>
          <a:prstGeom prst="rect">
            <a:avLst/>
          </a:prstGeom>
          <a:noFill/>
          <a:ln>
            <a:noFill/>
          </a:ln>
        </p:spPr>
        <p:txBody>
          <a:bodyPr spcFirstLastPara="1" wrap="square" lIns="121900" tIns="121900" rIns="121900" bIns="121900" anchor="t" anchorCtr="0">
            <a:spAutoFit/>
          </a:bodyPr>
          <a:lstStyle/>
          <a:p>
            <a:r>
              <a:rPr lang="en" sz="2000" dirty="0">
                <a:solidFill>
                  <a:schemeClr val="dk2"/>
                </a:solidFill>
                <a:highlight>
                  <a:srgbClr val="FFF2CC"/>
                </a:highlight>
              </a:rPr>
              <a:t>Small Error:</a:t>
            </a:r>
            <a:endParaRPr sz="2000" dirty="0">
              <a:solidFill>
                <a:schemeClr val="dk2"/>
              </a:solidFill>
              <a:highlight>
                <a:srgbClr val="FFF2CC"/>
              </a:highlight>
            </a:endParaRPr>
          </a:p>
        </p:txBody>
      </p:sp>
      <p:sp>
        <p:nvSpPr>
          <p:cNvPr id="4" name="Google Shape;133;p23">
            <a:extLst>
              <a:ext uri="{FF2B5EF4-FFF2-40B4-BE49-F238E27FC236}">
                <a16:creationId xmlns:a16="http://schemas.microsoft.com/office/drawing/2014/main" id="{1E1C8F5E-8027-CB0A-BD94-423B009795D6}"/>
              </a:ext>
            </a:extLst>
          </p:cNvPr>
          <p:cNvSpPr txBox="1"/>
          <p:nvPr/>
        </p:nvSpPr>
        <p:spPr>
          <a:xfrm>
            <a:off x="402592" y="3556944"/>
            <a:ext cx="7404602" cy="553957"/>
          </a:xfrm>
          <a:prstGeom prst="rect">
            <a:avLst/>
          </a:prstGeom>
          <a:noFill/>
          <a:ln>
            <a:noFill/>
          </a:ln>
        </p:spPr>
        <p:txBody>
          <a:bodyPr spcFirstLastPara="1" wrap="square" lIns="121900" tIns="121900" rIns="121900" bIns="121900" anchor="t" anchorCtr="0">
            <a:spAutoFit/>
          </a:bodyPr>
          <a:lstStyle/>
          <a:p>
            <a:r>
              <a:rPr lang="en" sz="2000" dirty="0">
                <a:solidFill>
                  <a:schemeClr val="dk2"/>
                </a:solidFill>
                <a:highlight>
                  <a:srgbClr val="FFF2CC"/>
                </a:highlight>
              </a:rPr>
              <a:t>Exceeding Max Token:</a:t>
            </a:r>
            <a:endParaRPr sz="2000" dirty="0">
              <a:solidFill>
                <a:schemeClr val="dk2"/>
              </a:solidFill>
              <a:highlight>
                <a:srgbClr val="FFF2CC"/>
              </a:highlight>
            </a:endParaRPr>
          </a:p>
        </p:txBody>
      </p:sp>
      <p:sp>
        <p:nvSpPr>
          <p:cNvPr id="7" name="TextBox 6">
            <a:extLst>
              <a:ext uri="{FF2B5EF4-FFF2-40B4-BE49-F238E27FC236}">
                <a16:creationId xmlns:a16="http://schemas.microsoft.com/office/drawing/2014/main" id="{86789155-BB9D-C799-8241-74FC4630E6B2}"/>
              </a:ext>
            </a:extLst>
          </p:cNvPr>
          <p:cNvSpPr txBox="1"/>
          <p:nvPr/>
        </p:nvSpPr>
        <p:spPr>
          <a:xfrm>
            <a:off x="7047822" y="995498"/>
            <a:ext cx="286327" cy="400110"/>
          </a:xfrm>
          <a:prstGeom prst="rect">
            <a:avLst/>
          </a:prstGeom>
          <a:noFill/>
        </p:spPr>
        <p:txBody>
          <a:bodyPr wrap="square" rtlCol="0">
            <a:spAutoFit/>
          </a:bodyPr>
          <a:lstStyle/>
          <a:p>
            <a:r>
              <a:rPr lang="en-US" sz="2000" b="1" dirty="0">
                <a:solidFill>
                  <a:schemeClr val="accent6">
                    <a:lumMod val="10000"/>
                  </a:schemeClr>
                </a:solidFill>
                <a:highlight>
                  <a:srgbClr val="FF0000"/>
                </a:highlight>
              </a:rPr>
              <a:t>:</a:t>
            </a:r>
            <a:endParaRPr lang="LID4096" sz="2800" b="1" dirty="0">
              <a:solidFill>
                <a:schemeClr val="accent6">
                  <a:lumMod val="10000"/>
                </a:schemeClr>
              </a:solidFill>
              <a:highlight>
                <a:srgbClr val="FF0000"/>
              </a:highlight>
            </a:endParaRPr>
          </a:p>
        </p:txBody>
      </p:sp>
      <p:cxnSp>
        <p:nvCxnSpPr>
          <p:cNvPr id="11" name="Connector: Curved 10">
            <a:extLst>
              <a:ext uri="{FF2B5EF4-FFF2-40B4-BE49-F238E27FC236}">
                <a16:creationId xmlns:a16="http://schemas.microsoft.com/office/drawing/2014/main" id="{31294172-79A8-A148-BC5B-E8FBB9390F4A}"/>
              </a:ext>
            </a:extLst>
          </p:cNvPr>
          <p:cNvCxnSpPr>
            <a:cxnSpLocks/>
            <a:stCxn id="7" idx="2"/>
          </p:cNvCxnSpPr>
          <p:nvPr/>
        </p:nvCxnSpPr>
        <p:spPr>
          <a:xfrm rot="5400000">
            <a:off x="6614150" y="1542476"/>
            <a:ext cx="723704" cy="429968"/>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17C73A6-5E84-61F3-8CA7-889A0FD9C7E1}"/>
              </a:ext>
            </a:extLst>
          </p:cNvPr>
          <p:cNvSpPr txBox="1"/>
          <p:nvPr/>
        </p:nvSpPr>
        <p:spPr>
          <a:xfrm>
            <a:off x="7207776" y="1022679"/>
            <a:ext cx="1156086" cy="369332"/>
          </a:xfrm>
          <a:prstGeom prst="rect">
            <a:avLst/>
          </a:prstGeom>
          <a:noFill/>
        </p:spPr>
        <p:txBody>
          <a:bodyPr wrap="none" rtlCol="0">
            <a:spAutoFit/>
          </a:bodyPr>
          <a:lstStyle/>
          <a:p>
            <a:r>
              <a:rPr lang="en-US" dirty="0"/>
              <a:t>is missing!</a:t>
            </a:r>
            <a:endParaRPr lang="LID4096" dirty="0"/>
          </a:p>
        </p:txBody>
      </p:sp>
    </p:spTree>
    <p:extLst>
      <p:ext uri="{BB962C8B-B14F-4D97-AF65-F5344CB8AC3E}">
        <p14:creationId xmlns:p14="http://schemas.microsoft.com/office/powerpoint/2010/main" val="28269912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7C109-D0B5-DFCE-E627-9D8EF38D45C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6BFE1E-E960-9681-B516-F51CA3E70AA6}"/>
              </a:ext>
            </a:extLst>
          </p:cNvPr>
          <p:cNvSpPr>
            <a:spLocks noGrp="1"/>
          </p:cNvSpPr>
          <p:nvPr>
            <p:ph type="title"/>
          </p:nvPr>
        </p:nvSpPr>
        <p:spPr/>
        <p:txBody>
          <a:bodyPr/>
          <a:lstStyle/>
          <a:p>
            <a:r>
              <a:rPr lang="en-US" dirty="0"/>
              <a:t>Loss Chart</a:t>
            </a:r>
            <a:endParaRPr lang="LID4096" dirty="0"/>
          </a:p>
        </p:txBody>
      </p:sp>
      <p:pic>
        <p:nvPicPr>
          <p:cNvPr id="9" name="Picture 8">
            <a:extLst>
              <a:ext uri="{FF2B5EF4-FFF2-40B4-BE49-F238E27FC236}">
                <a16:creationId xmlns:a16="http://schemas.microsoft.com/office/drawing/2014/main" id="{F1D72F98-9FA2-A586-5A55-11B8B10C1039}"/>
              </a:ext>
            </a:extLst>
          </p:cNvPr>
          <p:cNvPicPr>
            <a:picLocks noChangeAspect="1"/>
          </p:cNvPicPr>
          <p:nvPr/>
        </p:nvPicPr>
        <p:blipFill>
          <a:blip r:embed="rId2"/>
          <a:stretch>
            <a:fillRect/>
          </a:stretch>
        </p:blipFill>
        <p:spPr>
          <a:xfrm>
            <a:off x="2150268" y="1090977"/>
            <a:ext cx="7891463" cy="5074746"/>
          </a:xfrm>
          <a:prstGeom prst="rect">
            <a:avLst/>
          </a:prstGeom>
        </p:spPr>
      </p:pic>
    </p:spTree>
    <p:extLst>
      <p:ext uri="{BB962C8B-B14F-4D97-AF65-F5344CB8AC3E}">
        <p14:creationId xmlns:p14="http://schemas.microsoft.com/office/powerpoint/2010/main" val="4932806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1D00BBB-C850-348A-4E13-DDBB275EBB68}"/>
              </a:ext>
            </a:extLst>
          </p:cNvPr>
          <p:cNvSpPr/>
          <p:nvPr/>
        </p:nvSpPr>
        <p:spPr>
          <a:xfrm>
            <a:off x="7603386" y="358202"/>
            <a:ext cx="4165240" cy="1601397"/>
          </a:xfrm>
          <a:prstGeom prst="rect">
            <a:avLst/>
          </a:prstGeom>
          <a:solidFill>
            <a:schemeClr val="tx2">
              <a:lumMod val="10000"/>
              <a:lumOff val="90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5892FE3-52F5-1A79-D86D-B57BB779BDB7}"/>
              </a:ext>
            </a:extLst>
          </p:cNvPr>
          <p:cNvSpPr/>
          <p:nvPr/>
        </p:nvSpPr>
        <p:spPr>
          <a:xfrm>
            <a:off x="7594006" y="2517931"/>
            <a:ext cx="4174620" cy="1719179"/>
          </a:xfrm>
          <a:prstGeom prst="rect">
            <a:avLst/>
          </a:prstGeom>
          <a:solidFill>
            <a:schemeClr val="tx2">
              <a:lumMod val="10000"/>
              <a:lumOff val="90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95C6588-79F7-C160-228B-29B4B306F30F}"/>
              </a:ext>
            </a:extLst>
          </p:cNvPr>
          <p:cNvSpPr/>
          <p:nvPr/>
        </p:nvSpPr>
        <p:spPr>
          <a:xfrm>
            <a:off x="1480142" y="4469778"/>
            <a:ext cx="8488604" cy="1826248"/>
          </a:xfrm>
          <a:prstGeom prst="rect">
            <a:avLst/>
          </a:prstGeom>
          <a:solidFill>
            <a:schemeClr val="tx2">
              <a:lumMod val="10000"/>
              <a:lumOff val="9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3AB80FF6-191C-000C-1BC7-0CE25C893C92}"/>
              </a:ext>
            </a:extLst>
          </p:cNvPr>
          <p:cNvSpPr/>
          <p:nvPr/>
        </p:nvSpPr>
        <p:spPr>
          <a:xfrm>
            <a:off x="3009998" y="93306"/>
            <a:ext cx="4030732" cy="40307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Eclipse Digital Twin Project</a:t>
            </a:r>
          </a:p>
        </p:txBody>
      </p:sp>
      <p:sp>
        <p:nvSpPr>
          <p:cNvPr id="5" name="Oval 4">
            <a:extLst>
              <a:ext uri="{FF2B5EF4-FFF2-40B4-BE49-F238E27FC236}">
                <a16:creationId xmlns:a16="http://schemas.microsoft.com/office/drawing/2014/main" id="{6B74A933-C64F-5E16-D242-2759E8CBABB6}"/>
              </a:ext>
            </a:extLst>
          </p:cNvPr>
          <p:cNvSpPr/>
          <p:nvPr/>
        </p:nvSpPr>
        <p:spPr>
          <a:xfrm>
            <a:off x="3283270" y="661555"/>
            <a:ext cx="1986689" cy="2106575"/>
          </a:xfrm>
          <a:prstGeom prst="ellipse">
            <a:avLst/>
          </a:prstGeom>
          <a:solidFill>
            <a:schemeClr val="accent3">
              <a:lumMod val="60000"/>
              <a:lumOff val="4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AAS</a:t>
            </a:r>
          </a:p>
          <a:p>
            <a:pPr algn="ctr"/>
            <a:r>
              <a:rPr lang="en-US" dirty="0"/>
              <a:t>Tools</a:t>
            </a:r>
            <a:br>
              <a:rPr lang="en-US" dirty="0"/>
            </a:br>
            <a:r>
              <a:rPr lang="en-US" sz="1400" dirty="0"/>
              <a:t>(Package Explorer, </a:t>
            </a:r>
            <a:r>
              <a:rPr lang="en-US" sz="1400" dirty="0" err="1"/>
              <a:t>BaSyx</a:t>
            </a:r>
            <a:r>
              <a:rPr lang="en-US" sz="1400" dirty="0"/>
              <a:t>, …)</a:t>
            </a:r>
            <a:endParaRPr lang="en-US" dirty="0"/>
          </a:p>
        </p:txBody>
      </p:sp>
      <p:sp>
        <p:nvSpPr>
          <p:cNvPr id="4" name="Oval 3">
            <a:extLst>
              <a:ext uri="{FF2B5EF4-FFF2-40B4-BE49-F238E27FC236}">
                <a16:creationId xmlns:a16="http://schemas.microsoft.com/office/drawing/2014/main" id="{12F93828-4C7E-5BFC-551D-DC70216C7CC6}"/>
              </a:ext>
            </a:extLst>
          </p:cNvPr>
          <p:cNvSpPr/>
          <p:nvPr/>
        </p:nvSpPr>
        <p:spPr>
          <a:xfrm>
            <a:off x="4964750" y="735691"/>
            <a:ext cx="1786033" cy="1993174"/>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ESMF</a:t>
            </a:r>
            <a:br>
              <a:rPr lang="en-US" dirty="0"/>
            </a:br>
            <a:r>
              <a:rPr lang="en-US" sz="1400" dirty="0"/>
              <a:t>(SAMM, Aspect Model Editor)</a:t>
            </a:r>
            <a:endParaRPr lang="en-US" dirty="0"/>
          </a:p>
        </p:txBody>
      </p:sp>
      <p:sp>
        <p:nvSpPr>
          <p:cNvPr id="6" name="TextBox 5">
            <a:extLst>
              <a:ext uri="{FF2B5EF4-FFF2-40B4-BE49-F238E27FC236}">
                <a16:creationId xmlns:a16="http://schemas.microsoft.com/office/drawing/2014/main" id="{7AE73D11-4426-3780-586A-79DA2D95D62B}"/>
              </a:ext>
            </a:extLst>
          </p:cNvPr>
          <p:cNvSpPr txBox="1"/>
          <p:nvPr/>
        </p:nvSpPr>
        <p:spPr>
          <a:xfrm>
            <a:off x="1480142" y="4552392"/>
            <a:ext cx="8397320" cy="1754326"/>
          </a:xfrm>
          <a:prstGeom prst="rect">
            <a:avLst/>
          </a:prstGeom>
          <a:noFill/>
        </p:spPr>
        <p:txBody>
          <a:bodyPr wrap="square" rtlCol="0">
            <a:spAutoFit/>
          </a:bodyPr>
          <a:lstStyle/>
          <a:p>
            <a:pPr marL="285750" indent="-285750">
              <a:buFont typeface="Arial" panose="020B0604020202020204" pitchFamily="34" charset="0"/>
              <a:buChar char="•"/>
            </a:pPr>
            <a:r>
              <a:rPr lang="en-GB" dirty="0"/>
              <a:t>Open source initiative by the Eclipse Foundation</a:t>
            </a:r>
          </a:p>
          <a:p>
            <a:pPr marL="285750" indent="-285750">
              <a:buFont typeface="Arial" panose="020B0604020202020204" pitchFamily="34" charset="0"/>
              <a:buChar char="•"/>
            </a:pPr>
            <a:r>
              <a:rPr lang="en-GB" dirty="0"/>
              <a:t>Collaboration with the Industrial Digital Twin Association (IDTA)</a:t>
            </a:r>
          </a:p>
          <a:p>
            <a:pPr marL="285750" indent="-285750">
              <a:buFont typeface="Arial" panose="020B0604020202020204" pitchFamily="34" charset="0"/>
              <a:buChar char="•"/>
            </a:pPr>
            <a:r>
              <a:rPr lang="en-GB" dirty="0"/>
              <a:t>Develops reference implementations for digital twins</a:t>
            </a:r>
          </a:p>
          <a:p>
            <a:pPr marL="285750" indent="-285750">
              <a:buFont typeface="Arial" panose="020B0604020202020204" pitchFamily="34" charset="0"/>
              <a:buChar char="•"/>
            </a:pPr>
            <a:r>
              <a:rPr lang="en-GB" dirty="0"/>
              <a:t>Provides tools and resources to build and use digital twins</a:t>
            </a:r>
          </a:p>
          <a:p>
            <a:pPr marL="285750" indent="-285750">
              <a:buFont typeface="Arial" panose="020B0604020202020204" pitchFamily="34" charset="0"/>
              <a:buChar char="•"/>
            </a:pPr>
            <a:r>
              <a:rPr lang="en-GB" dirty="0"/>
              <a:t>Ensures interoperability with standardized metamodels, data models, and APIs</a:t>
            </a:r>
          </a:p>
          <a:p>
            <a:pPr marL="285750" indent="-285750">
              <a:buFont typeface="Arial" panose="020B0604020202020204" pitchFamily="34" charset="0"/>
              <a:buChar char="•"/>
            </a:pPr>
            <a:r>
              <a:rPr lang="en-GB" dirty="0"/>
              <a:t>Facilitates easy information exchange between digital twins and applications</a:t>
            </a:r>
            <a:endParaRPr lang="en-US" dirty="0"/>
          </a:p>
        </p:txBody>
      </p:sp>
      <p:cxnSp>
        <p:nvCxnSpPr>
          <p:cNvPr id="12" name="Straight Arrow Connector 11">
            <a:extLst>
              <a:ext uri="{FF2B5EF4-FFF2-40B4-BE49-F238E27FC236}">
                <a16:creationId xmlns:a16="http://schemas.microsoft.com/office/drawing/2014/main" id="{0F98A8F3-0124-4A41-8C5B-8594CA879B33}"/>
              </a:ext>
            </a:extLst>
          </p:cNvPr>
          <p:cNvCxnSpPr>
            <a:cxnSpLocks/>
          </p:cNvCxnSpPr>
          <p:nvPr/>
        </p:nvCxnSpPr>
        <p:spPr>
          <a:xfrm>
            <a:off x="5055405" y="3470827"/>
            <a:ext cx="0" cy="10922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Oval 16">
            <a:extLst>
              <a:ext uri="{FF2B5EF4-FFF2-40B4-BE49-F238E27FC236}">
                <a16:creationId xmlns:a16="http://schemas.microsoft.com/office/drawing/2014/main" id="{ABF4EDCA-06FC-71A2-C9C7-60CD78623A8A}"/>
              </a:ext>
            </a:extLst>
          </p:cNvPr>
          <p:cNvSpPr/>
          <p:nvPr/>
        </p:nvSpPr>
        <p:spPr>
          <a:xfrm>
            <a:off x="423374" y="358202"/>
            <a:ext cx="2562709" cy="2717354"/>
          </a:xfrm>
          <a:prstGeom prst="ellipse">
            <a:avLst/>
          </a:prstGeom>
          <a:solidFill>
            <a:srgbClr val="FFC0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AAS Specification</a:t>
            </a:r>
            <a:br>
              <a:rPr lang="en-US" dirty="0"/>
            </a:br>
            <a:r>
              <a:rPr lang="en-US" dirty="0"/>
              <a:t>IEC 63278</a:t>
            </a:r>
            <a:br>
              <a:rPr lang="en-US" dirty="0"/>
            </a:br>
            <a:br>
              <a:rPr lang="en-US" dirty="0"/>
            </a:br>
            <a:r>
              <a:rPr lang="en-US" dirty="0"/>
              <a:t>Governed by IDTA</a:t>
            </a:r>
          </a:p>
        </p:txBody>
      </p:sp>
      <p:sp>
        <p:nvSpPr>
          <p:cNvPr id="24" name="TextBox 23">
            <a:extLst>
              <a:ext uri="{FF2B5EF4-FFF2-40B4-BE49-F238E27FC236}">
                <a16:creationId xmlns:a16="http://schemas.microsoft.com/office/drawing/2014/main" id="{1FDA8CF5-138D-B121-64A5-D7D6B8691A23}"/>
              </a:ext>
            </a:extLst>
          </p:cNvPr>
          <p:cNvSpPr txBox="1"/>
          <p:nvPr/>
        </p:nvSpPr>
        <p:spPr>
          <a:xfrm>
            <a:off x="7850413" y="2780858"/>
            <a:ext cx="3661806" cy="1384995"/>
          </a:xfrm>
          <a:prstGeom prst="rect">
            <a:avLst/>
          </a:prstGeom>
          <a:noFill/>
        </p:spPr>
        <p:txBody>
          <a:bodyPr wrap="square" rtlCol="0">
            <a:spAutoFit/>
          </a:bodyPr>
          <a:lstStyle/>
          <a:p>
            <a:r>
              <a:rPr lang="en-GB" sz="1400" b="1" dirty="0"/>
              <a:t>Semantic Aspect Meta Model (SAMM):</a:t>
            </a:r>
          </a:p>
          <a:p>
            <a:pPr marL="285750" indent="-285750">
              <a:buFont typeface="Arial" panose="020B0604020202020204" pitchFamily="34" charset="0"/>
              <a:buChar char="•"/>
            </a:pPr>
            <a:r>
              <a:rPr lang="en-GB" sz="1400" dirty="0"/>
              <a:t>Core component of the Eclipse Semantic </a:t>
            </a:r>
            <a:r>
              <a:rPr lang="en-GB" sz="1400" dirty="0" err="1"/>
              <a:t>Modeling</a:t>
            </a:r>
            <a:r>
              <a:rPr lang="en-GB" sz="1400" dirty="0"/>
              <a:t> Framework (ESMF).</a:t>
            </a:r>
          </a:p>
          <a:p>
            <a:pPr marL="285750" indent="-285750">
              <a:buFont typeface="Arial" panose="020B0604020202020204" pitchFamily="34" charset="0"/>
              <a:buChar char="•"/>
            </a:pPr>
            <a:r>
              <a:rPr lang="en-GB" sz="1400" dirty="0"/>
              <a:t>Defines a language for specifying the semantics of </a:t>
            </a:r>
            <a:r>
              <a:rPr lang="en-GB" sz="1400" dirty="0" err="1"/>
              <a:t>submodels</a:t>
            </a:r>
            <a:r>
              <a:rPr lang="en-GB" sz="1400" dirty="0"/>
              <a:t> within digital twins.</a:t>
            </a:r>
            <a:endParaRPr lang="en-US" sz="1400" dirty="0"/>
          </a:p>
        </p:txBody>
      </p:sp>
      <p:cxnSp>
        <p:nvCxnSpPr>
          <p:cNvPr id="27" name="Straight Arrow Connector 26">
            <a:extLst>
              <a:ext uri="{FF2B5EF4-FFF2-40B4-BE49-F238E27FC236}">
                <a16:creationId xmlns:a16="http://schemas.microsoft.com/office/drawing/2014/main" id="{18E5521C-3836-1890-710E-3BEA93F9E886}"/>
              </a:ext>
            </a:extLst>
          </p:cNvPr>
          <p:cNvCxnSpPr>
            <a:cxnSpLocks/>
            <a:stCxn id="4" idx="6"/>
          </p:cNvCxnSpPr>
          <p:nvPr/>
        </p:nvCxnSpPr>
        <p:spPr>
          <a:xfrm flipV="1">
            <a:off x="6750783" y="1252207"/>
            <a:ext cx="843223" cy="48007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0" name="TextBox 29">
            <a:extLst>
              <a:ext uri="{FF2B5EF4-FFF2-40B4-BE49-F238E27FC236}">
                <a16:creationId xmlns:a16="http://schemas.microsoft.com/office/drawing/2014/main" id="{D3CCF569-FB5E-A833-7743-C067D9CB8414}"/>
              </a:ext>
            </a:extLst>
          </p:cNvPr>
          <p:cNvSpPr txBox="1"/>
          <p:nvPr/>
        </p:nvSpPr>
        <p:spPr>
          <a:xfrm>
            <a:off x="7691149" y="470083"/>
            <a:ext cx="3993423" cy="1384995"/>
          </a:xfrm>
          <a:prstGeom prst="rect">
            <a:avLst/>
          </a:prstGeom>
          <a:noFill/>
        </p:spPr>
        <p:txBody>
          <a:bodyPr wrap="square" rtlCol="0">
            <a:spAutoFit/>
          </a:bodyPr>
          <a:lstStyle/>
          <a:p>
            <a:r>
              <a:rPr lang="en-GB" sz="1400" b="1" dirty="0"/>
              <a:t>The Eclipse Semantic </a:t>
            </a:r>
            <a:r>
              <a:rPr lang="en-GB" sz="1400" b="1" dirty="0" err="1"/>
              <a:t>Modeling</a:t>
            </a:r>
            <a:r>
              <a:rPr lang="en-GB" sz="1400" b="1" dirty="0"/>
              <a:t> Framework (ESMF): </a:t>
            </a:r>
          </a:p>
          <a:p>
            <a:r>
              <a:rPr lang="en-GB" sz="1400" dirty="0"/>
              <a:t>Provides the essential tools and methodologies to define and manage the semantic aspects of digital twins' </a:t>
            </a:r>
            <a:r>
              <a:rPr lang="en-GB" sz="1400" dirty="0" err="1"/>
              <a:t>submodels</a:t>
            </a:r>
            <a:r>
              <a:rPr lang="en-GB" sz="1400" dirty="0"/>
              <a:t>, ensuring interoperability and clarity in their representation.</a:t>
            </a:r>
            <a:endParaRPr lang="en-US" sz="1400" dirty="0"/>
          </a:p>
        </p:txBody>
      </p:sp>
      <p:cxnSp>
        <p:nvCxnSpPr>
          <p:cNvPr id="44" name="Connector: Curved 43">
            <a:extLst>
              <a:ext uri="{FF2B5EF4-FFF2-40B4-BE49-F238E27FC236}">
                <a16:creationId xmlns:a16="http://schemas.microsoft.com/office/drawing/2014/main" id="{BB8F42FE-7AE3-8CDD-B71C-679681E000BD}"/>
              </a:ext>
            </a:extLst>
          </p:cNvPr>
          <p:cNvCxnSpPr>
            <a:cxnSpLocks/>
            <a:stCxn id="4" idx="5"/>
          </p:cNvCxnSpPr>
          <p:nvPr/>
        </p:nvCxnSpPr>
        <p:spPr>
          <a:xfrm rot="16200000" flipH="1">
            <a:off x="6519997" y="2406198"/>
            <a:ext cx="1033856" cy="1095401"/>
          </a:xfrm>
          <a:prstGeom prst="curvedConnector2">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0658667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A9DF3B-0D57-1638-EDAF-EA25684FE91E}"/>
              </a:ext>
            </a:extLst>
          </p:cNvPr>
          <p:cNvPicPr>
            <a:picLocks noChangeAspect="1"/>
          </p:cNvPicPr>
          <p:nvPr/>
        </p:nvPicPr>
        <p:blipFill>
          <a:blip r:embed="rId2"/>
          <a:stretch>
            <a:fillRect/>
          </a:stretch>
        </p:blipFill>
        <p:spPr>
          <a:xfrm>
            <a:off x="510274" y="133350"/>
            <a:ext cx="2820196" cy="6115050"/>
          </a:xfrm>
          <a:prstGeom prst="rect">
            <a:avLst/>
          </a:prstGeom>
        </p:spPr>
      </p:pic>
      <p:pic>
        <p:nvPicPr>
          <p:cNvPr id="9" name="Graphic 8">
            <a:extLst>
              <a:ext uri="{FF2B5EF4-FFF2-40B4-BE49-F238E27FC236}">
                <a16:creationId xmlns:a16="http://schemas.microsoft.com/office/drawing/2014/main" id="{B91EC811-2D6D-6AF5-BB6D-0A565B4A43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4937" y="231901"/>
            <a:ext cx="6962775" cy="6016499"/>
          </a:xfrm>
          <a:prstGeom prst="rect">
            <a:avLst/>
          </a:prstGeom>
        </p:spPr>
      </p:pic>
    </p:spTree>
    <p:extLst>
      <p:ext uri="{BB962C8B-B14F-4D97-AF65-F5344CB8AC3E}">
        <p14:creationId xmlns:p14="http://schemas.microsoft.com/office/powerpoint/2010/main" val="37542302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F99A6DC-B177-EB57-3F06-A2BDC930853B}"/>
              </a:ext>
            </a:extLst>
          </p:cNvPr>
          <p:cNvSpPr/>
          <p:nvPr/>
        </p:nvSpPr>
        <p:spPr>
          <a:xfrm>
            <a:off x="449656" y="488887"/>
            <a:ext cx="8486114" cy="688063"/>
          </a:xfrm>
          <a:prstGeom prst="rect">
            <a:avLst/>
          </a:prstGeom>
          <a:solidFill>
            <a:schemeClr val="tx2">
              <a:lumMod val="10000"/>
              <a:lumOff val="90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B77F444-0DD9-9145-6E03-372BF0CDE250}"/>
              </a:ext>
            </a:extLst>
          </p:cNvPr>
          <p:cNvSpPr txBox="1"/>
          <p:nvPr/>
        </p:nvSpPr>
        <p:spPr>
          <a:xfrm>
            <a:off x="449656" y="1339913"/>
            <a:ext cx="11742344" cy="4801314"/>
          </a:xfrm>
          <a:prstGeom prst="rect">
            <a:avLst/>
          </a:prstGeom>
          <a:noFill/>
        </p:spPr>
        <p:txBody>
          <a:bodyPr wrap="square" rtlCol="0">
            <a:spAutoFit/>
          </a:bodyPr>
          <a:lstStyle/>
          <a:p>
            <a:r>
              <a:rPr lang="en-GB" dirty="0"/>
              <a:t>Pros:</a:t>
            </a:r>
          </a:p>
          <a:p>
            <a:endParaRPr lang="en-GB" dirty="0"/>
          </a:p>
          <a:p>
            <a:pPr marL="285750" indent="-285750">
              <a:buFont typeface="Arial" panose="020B0604020202020204" pitchFamily="34" charset="0"/>
              <a:buChar char="•"/>
            </a:pPr>
            <a:r>
              <a:rPr lang="en-GB" dirty="0"/>
              <a:t>An Aspect Model that semantically describes data can be created for already </a:t>
            </a:r>
            <a:r>
              <a:rPr lang="en-GB" dirty="0" err="1"/>
              <a:t>exising</a:t>
            </a:r>
            <a:r>
              <a:rPr lang="en-GB" dirty="0"/>
              <a:t> JSON data.</a:t>
            </a:r>
          </a:p>
          <a:p>
            <a:pPr marL="285750" indent="-285750">
              <a:buFont typeface="Arial" panose="020B0604020202020204" pitchFamily="34" charset="0"/>
              <a:buChar char="•"/>
            </a:pPr>
            <a:r>
              <a:rPr lang="en-GB" dirty="0"/>
              <a:t>Since the information of which semantic model describes which data endpoint can be stored somewhere else, the data does not need to be self-describing and therefore a lot of redundancy can be prevented (i.e., the vocabulary information does not have to be part of every single request/response).</a:t>
            </a:r>
          </a:p>
          <a:p>
            <a:pPr marL="285750" indent="-285750">
              <a:buFont typeface="Arial" panose="020B0604020202020204" pitchFamily="34" charset="0"/>
              <a:buChar char="•"/>
            </a:pPr>
            <a:r>
              <a:rPr lang="en-GB" dirty="0"/>
              <a:t>You can have APIs and data be consumed by either semantic clients (that also know the corresponding Aspect Model and therefore know about the semantics) or by "regular" JSON clients, without any additional overhead or confusion for developers.</a:t>
            </a:r>
          </a:p>
          <a:p>
            <a:pPr marL="285750" indent="-285750">
              <a:buFont typeface="Arial" panose="020B0604020202020204" pitchFamily="34" charset="0"/>
              <a:buChar char="•"/>
            </a:pPr>
            <a:r>
              <a:rPr lang="en-GB" dirty="0"/>
              <a:t>It is possible to map multiple versions of the same Aspect Model (with varying degrees of deep semantic descriptions) to the same JSON data. This can be helpful in incremental model development and API migrations.</a:t>
            </a:r>
          </a:p>
          <a:p>
            <a:pPr marL="285750" indent="-285750">
              <a:buFont typeface="Arial" panose="020B0604020202020204" pitchFamily="34" charset="0"/>
              <a:buChar char="•"/>
            </a:pPr>
            <a:r>
              <a:rPr lang="en-GB" dirty="0"/>
              <a:t>The models can be easily edited, stored and versioned on their own.</a:t>
            </a:r>
          </a:p>
          <a:p>
            <a:endParaRPr lang="en-GB" dirty="0"/>
          </a:p>
          <a:p>
            <a:endParaRPr lang="en-GB" dirty="0"/>
          </a:p>
          <a:p>
            <a:r>
              <a:rPr lang="en-GB" dirty="0"/>
              <a:t>Cons:</a:t>
            </a:r>
          </a:p>
          <a:p>
            <a:endParaRPr lang="en-GB" dirty="0"/>
          </a:p>
          <a:p>
            <a:pPr marL="285750" indent="-285750">
              <a:buFont typeface="Arial" panose="020B0604020202020204" pitchFamily="34" charset="0"/>
              <a:buChar char="•"/>
            </a:pPr>
            <a:r>
              <a:rPr lang="en-GB" dirty="0"/>
              <a:t>You require the aforementioned place which knows about the Aspect Model to data endpoint mapping.</a:t>
            </a:r>
            <a:endParaRPr lang="en-US" dirty="0"/>
          </a:p>
        </p:txBody>
      </p:sp>
      <p:sp>
        <p:nvSpPr>
          <p:cNvPr id="4" name="TextBox 3">
            <a:extLst>
              <a:ext uri="{FF2B5EF4-FFF2-40B4-BE49-F238E27FC236}">
                <a16:creationId xmlns:a16="http://schemas.microsoft.com/office/drawing/2014/main" id="{877C22CF-8F3D-A2FF-6A23-69FC47974AC2}"/>
              </a:ext>
            </a:extLst>
          </p:cNvPr>
          <p:cNvSpPr txBox="1"/>
          <p:nvPr/>
        </p:nvSpPr>
        <p:spPr>
          <a:xfrm>
            <a:off x="6927882" y="6215224"/>
            <a:ext cx="5121244" cy="307777"/>
          </a:xfrm>
          <a:prstGeom prst="rect">
            <a:avLst/>
          </a:prstGeom>
          <a:noFill/>
        </p:spPr>
        <p:txBody>
          <a:bodyPr wrap="square" rtlCol="0">
            <a:spAutoFit/>
          </a:bodyPr>
          <a:lstStyle/>
          <a:p>
            <a:r>
              <a:rPr lang="en-US" sz="1400" dirty="0"/>
              <a:t>Source: https://www.eclipse.org/forums/index.php/t/1114060/</a:t>
            </a:r>
          </a:p>
        </p:txBody>
      </p:sp>
      <p:sp>
        <p:nvSpPr>
          <p:cNvPr id="6" name="TextBox 5">
            <a:extLst>
              <a:ext uri="{FF2B5EF4-FFF2-40B4-BE49-F238E27FC236}">
                <a16:creationId xmlns:a16="http://schemas.microsoft.com/office/drawing/2014/main" id="{53E41356-569D-EBAA-0380-CA9B1D5B2F83}"/>
              </a:ext>
            </a:extLst>
          </p:cNvPr>
          <p:cNvSpPr txBox="1"/>
          <p:nvPr/>
        </p:nvSpPr>
        <p:spPr>
          <a:xfrm>
            <a:off x="543208" y="552261"/>
            <a:ext cx="8309070" cy="523220"/>
          </a:xfrm>
          <a:prstGeom prst="rect">
            <a:avLst/>
          </a:prstGeom>
          <a:noFill/>
        </p:spPr>
        <p:txBody>
          <a:bodyPr wrap="none" rtlCol="0">
            <a:spAutoFit/>
          </a:bodyPr>
          <a:lstStyle/>
          <a:p>
            <a:r>
              <a:rPr lang="en-US" sz="2800" dirty="0"/>
              <a:t>Why separating data from semantic model in SAMM?</a:t>
            </a:r>
          </a:p>
        </p:txBody>
      </p:sp>
    </p:spTree>
    <p:extLst>
      <p:ext uri="{BB962C8B-B14F-4D97-AF65-F5344CB8AC3E}">
        <p14:creationId xmlns:p14="http://schemas.microsoft.com/office/powerpoint/2010/main" val="4164307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94980F-8CA1-0995-2BC1-07E1B29743CE}"/>
              </a:ext>
            </a:extLst>
          </p:cNvPr>
          <p:cNvSpPr>
            <a:spLocks noGrp="1"/>
          </p:cNvSpPr>
          <p:nvPr>
            <p:ph idx="1"/>
          </p:nvPr>
        </p:nvSpPr>
        <p:spPr/>
        <p:txBody>
          <a:bodyPr>
            <a:normAutofit/>
          </a:bodyPr>
          <a:lstStyle/>
          <a:p>
            <a:pPr marL="0" indent="0">
              <a:buNone/>
            </a:pPr>
            <a:r>
              <a:rPr lang="en-US" b="1" dirty="0">
                <a:solidFill>
                  <a:schemeClr val="tx1">
                    <a:lumMod val="50000"/>
                  </a:schemeClr>
                </a:solidFill>
              </a:rPr>
              <a:t>Problem</a:t>
            </a:r>
          </a:p>
          <a:p>
            <a:r>
              <a:rPr lang="en-US" dirty="0">
                <a:solidFill>
                  <a:schemeClr val="tx1">
                    <a:lumMod val="50000"/>
                  </a:schemeClr>
                </a:solidFill>
              </a:rPr>
              <a:t>Creating SAMM Aspect Model or AAS </a:t>
            </a:r>
            <a:r>
              <a:rPr lang="en-US" dirty="0" err="1">
                <a:solidFill>
                  <a:schemeClr val="tx1">
                    <a:lumMod val="50000"/>
                  </a:schemeClr>
                </a:solidFill>
              </a:rPr>
              <a:t>Submodel</a:t>
            </a:r>
            <a:br>
              <a:rPr lang="en-US" dirty="0">
                <a:solidFill>
                  <a:schemeClr val="tx1">
                    <a:lumMod val="50000"/>
                  </a:schemeClr>
                </a:solidFill>
              </a:rPr>
            </a:br>
            <a:r>
              <a:rPr lang="en-US" dirty="0">
                <a:solidFill>
                  <a:schemeClr val="tx1">
                    <a:lumMod val="50000"/>
                  </a:schemeClr>
                </a:solidFill>
              </a:rPr>
              <a:t>for existing assets</a:t>
            </a:r>
          </a:p>
          <a:p>
            <a:pPr lvl="1"/>
            <a:r>
              <a:rPr lang="en-US" dirty="0">
                <a:solidFill>
                  <a:schemeClr val="tx1">
                    <a:lumMod val="50000"/>
                  </a:schemeClr>
                </a:solidFill>
              </a:rPr>
              <a:t>Requires modeling expertise</a:t>
            </a:r>
          </a:p>
          <a:p>
            <a:pPr lvl="1"/>
            <a:r>
              <a:rPr lang="en-US" dirty="0">
                <a:solidFill>
                  <a:schemeClr val="tx1">
                    <a:lumMod val="50000"/>
                  </a:schemeClr>
                </a:solidFill>
              </a:rPr>
              <a:t>Needs domain knowledge</a:t>
            </a:r>
          </a:p>
          <a:p>
            <a:pPr lvl="1"/>
            <a:r>
              <a:rPr lang="en-US" dirty="0">
                <a:solidFill>
                  <a:schemeClr val="tx1">
                    <a:lumMod val="50000"/>
                  </a:schemeClr>
                </a:solidFill>
              </a:rPr>
              <a:t>Is hard and time consuming</a:t>
            </a:r>
          </a:p>
          <a:p>
            <a:pPr marL="0" indent="0">
              <a:buNone/>
            </a:pPr>
            <a:endParaRPr lang="en-US" b="1" dirty="0">
              <a:solidFill>
                <a:srgbClr val="00B050"/>
              </a:solidFill>
            </a:endParaRPr>
          </a:p>
          <a:p>
            <a:pPr marL="0" indent="0">
              <a:buNone/>
            </a:pPr>
            <a:endParaRPr lang="en-US" b="1" dirty="0">
              <a:solidFill>
                <a:srgbClr val="00B050"/>
              </a:solidFill>
            </a:endParaRPr>
          </a:p>
          <a:p>
            <a:pPr marL="0" indent="0">
              <a:buNone/>
            </a:pPr>
            <a:r>
              <a:rPr lang="en-US" b="1" dirty="0">
                <a:solidFill>
                  <a:schemeClr val="tx1">
                    <a:lumMod val="50000"/>
                  </a:schemeClr>
                </a:solidFill>
              </a:rPr>
              <a:t>Our Solution</a:t>
            </a:r>
            <a:r>
              <a:rPr lang="en-US" dirty="0"/>
              <a:t>	</a:t>
            </a:r>
          </a:p>
          <a:p>
            <a:pPr lvl="1"/>
            <a:r>
              <a:rPr lang="en-US" dirty="0">
                <a:solidFill>
                  <a:schemeClr val="tx1">
                    <a:lumMod val="50000"/>
                  </a:schemeClr>
                </a:solidFill>
              </a:rPr>
              <a:t>Automate the process of generating Aspect models from existing JSON data</a:t>
            </a:r>
            <a:endParaRPr lang="LID4096" dirty="0">
              <a:solidFill>
                <a:schemeClr val="tx1">
                  <a:lumMod val="50000"/>
                </a:schemeClr>
              </a:solidFill>
            </a:endParaRPr>
          </a:p>
        </p:txBody>
      </p:sp>
      <p:sp>
        <p:nvSpPr>
          <p:cNvPr id="3" name="Title 2">
            <a:extLst>
              <a:ext uri="{FF2B5EF4-FFF2-40B4-BE49-F238E27FC236}">
                <a16:creationId xmlns:a16="http://schemas.microsoft.com/office/drawing/2014/main" id="{E58925AA-B74C-FFF7-CD0C-F9B316D6D0B0}"/>
              </a:ext>
            </a:extLst>
          </p:cNvPr>
          <p:cNvSpPr>
            <a:spLocks noGrp="1"/>
          </p:cNvSpPr>
          <p:nvPr>
            <p:ph type="title"/>
          </p:nvPr>
        </p:nvSpPr>
        <p:spPr/>
        <p:txBody>
          <a:bodyPr/>
          <a:lstStyle/>
          <a:p>
            <a:r>
              <a:rPr lang="en-US" dirty="0"/>
              <a:t>Motivation</a:t>
            </a:r>
            <a:endParaRPr lang="LID4096" dirty="0"/>
          </a:p>
        </p:txBody>
      </p:sp>
      <p:pic>
        <p:nvPicPr>
          <p:cNvPr id="2050" name="Picture 2">
            <a:extLst>
              <a:ext uri="{FF2B5EF4-FFF2-40B4-BE49-F238E27FC236}">
                <a16:creationId xmlns:a16="http://schemas.microsoft.com/office/drawing/2014/main" id="{27715BF9-5C06-E7FA-237E-7CE90069E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724" y="2201883"/>
            <a:ext cx="7286276" cy="3128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934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CA179A-5850-B2CC-5AA9-DF7CB1AC6434}"/>
              </a:ext>
            </a:extLst>
          </p:cNvPr>
          <p:cNvSpPr>
            <a:spLocks noGrp="1"/>
          </p:cNvSpPr>
          <p:nvPr>
            <p:ph type="title"/>
          </p:nvPr>
        </p:nvSpPr>
        <p:spPr/>
        <p:txBody>
          <a:bodyPr/>
          <a:lstStyle/>
          <a:p>
            <a:r>
              <a:rPr lang="en-GB" dirty="0"/>
              <a:t>End Goal</a:t>
            </a:r>
            <a:endParaRPr lang="LID4096" dirty="0"/>
          </a:p>
        </p:txBody>
      </p:sp>
      <p:pic>
        <p:nvPicPr>
          <p:cNvPr id="172" name="Google Shape;172;p27"/>
          <p:cNvPicPr preferRelativeResize="0"/>
          <p:nvPr/>
        </p:nvPicPr>
        <p:blipFill>
          <a:blip r:embed="rId2">
            <a:alphaModFix/>
          </a:blip>
          <a:stretch>
            <a:fillRect/>
          </a:stretch>
        </p:blipFill>
        <p:spPr>
          <a:xfrm>
            <a:off x="570112" y="967293"/>
            <a:ext cx="3821434" cy="2680503"/>
          </a:xfrm>
          <a:prstGeom prst="rect">
            <a:avLst/>
          </a:prstGeom>
          <a:noFill/>
          <a:ln>
            <a:noFill/>
          </a:ln>
        </p:spPr>
      </p:pic>
      <p:sp>
        <p:nvSpPr>
          <p:cNvPr id="173" name="Google Shape;173;p27"/>
          <p:cNvSpPr/>
          <p:nvPr/>
        </p:nvSpPr>
        <p:spPr>
          <a:xfrm>
            <a:off x="602704" y="1814473"/>
            <a:ext cx="1373101" cy="19959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pic>
        <p:nvPicPr>
          <p:cNvPr id="5" name="Picture 4">
            <a:extLst>
              <a:ext uri="{FF2B5EF4-FFF2-40B4-BE49-F238E27FC236}">
                <a16:creationId xmlns:a16="http://schemas.microsoft.com/office/drawing/2014/main" id="{87B3B3CD-332A-BF7C-B5B1-47CF9EDAFEEF}"/>
              </a:ext>
            </a:extLst>
          </p:cNvPr>
          <p:cNvPicPr>
            <a:picLocks noChangeAspect="1"/>
          </p:cNvPicPr>
          <p:nvPr/>
        </p:nvPicPr>
        <p:blipFill>
          <a:blip r:embed="rId3"/>
          <a:stretch>
            <a:fillRect/>
          </a:stretch>
        </p:blipFill>
        <p:spPr>
          <a:xfrm>
            <a:off x="0" y="3755151"/>
            <a:ext cx="6143624" cy="2595263"/>
          </a:xfrm>
          <a:prstGeom prst="rect">
            <a:avLst/>
          </a:prstGeom>
        </p:spPr>
      </p:pic>
      <p:pic>
        <p:nvPicPr>
          <p:cNvPr id="6" name="Picture 5">
            <a:extLst>
              <a:ext uri="{FF2B5EF4-FFF2-40B4-BE49-F238E27FC236}">
                <a16:creationId xmlns:a16="http://schemas.microsoft.com/office/drawing/2014/main" id="{36086989-8AD1-B65E-9ECF-813028314E9A}"/>
              </a:ext>
            </a:extLst>
          </p:cNvPr>
          <p:cNvPicPr>
            <a:picLocks noChangeAspect="1"/>
          </p:cNvPicPr>
          <p:nvPr/>
        </p:nvPicPr>
        <p:blipFill>
          <a:blip r:embed="rId4"/>
          <a:stretch>
            <a:fillRect/>
          </a:stretch>
        </p:blipFill>
        <p:spPr>
          <a:xfrm>
            <a:off x="5179943" y="1164544"/>
            <a:ext cx="6859372" cy="4528912"/>
          </a:xfrm>
          <a:prstGeom prst="rect">
            <a:avLst/>
          </a:prstGeom>
        </p:spPr>
      </p:pic>
      <p:cxnSp>
        <p:nvCxnSpPr>
          <p:cNvPr id="8" name="Straight Arrow Connector 7">
            <a:extLst>
              <a:ext uri="{FF2B5EF4-FFF2-40B4-BE49-F238E27FC236}">
                <a16:creationId xmlns:a16="http://schemas.microsoft.com/office/drawing/2014/main" id="{7E18F852-501F-2D5B-9A8F-707986E8FAA7}"/>
              </a:ext>
            </a:extLst>
          </p:cNvPr>
          <p:cNvCxnSpPr>
            <a:cxnSpLocks/>
          </p:cNvCxnSpPr>
          <p:nvPr/>
        </p:nvCxnSpPr>
        <p:spPr>
          <a:xfrm>
            <a:off x="2514600" y="3429000"/>
            <a:ext cx="0"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824FD2-2746-B5F6-A169-8A723B0EF51F}"/>
              </a:ext>
            </a:extLst>
          </p:cNvPr>
          <p:cNvCxnSpPr>
            <a:cxnSpLocks/>
          </p:cNvCxnSpPr>
          <p:nvPr/>
        </p:nvCxnSpPr>
        <p:spPr>
          <a:xfrm flipV="1">
            <a:off x="4943475" y="1676400"/>
            <a:ext cx="2505075" cy="30765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071ABD0E-D883-8771-88A6-826D2D341B18}"/>
              </a:ext>
            </a:extLst>
          </p:cNvPr>
          <p:cNvSpPr txBox="1"/>
          <p:nvPr/>
        </p:nvSpPr>
        <p:spPr>
          <a:xfrm>
            <a:off x="5889213" y="3108820"/>
            <a:ext cx="1107932" cy="646331"/>
          </a:xfrm>
          <a:prstGeom prst="rect">
            <a:avLst/>
          </a:prstGeom>
          <a:noFill/>
        </p:spPr>
        <p:txBody>
          <a:bodyPr wrap="none" rtlCol="0">
            <a:spAutoFit/>
          </a:bodyPr>
          <a:lstStyle/>
          <a:p>
            <a:pPr algn="ctr"/>
            <a:r>
              <a:rPr lang="en-US" dirty="0">
                <a:solidFill>
                  <a:schemeClr val="tx1">
                    <a:lumMod val="50000"/>
                  </a:schemeClr>
                </a:solidFill>
              </a:rPr>
              <a:t>LLM </a:t>
            </a:r>
            <a:br>
              <a:rPr lang="en-US" dirty="0">
                <a:solidFill>
                  <a:schemeClr val="tx1">
                    <a:lumMod val="50000"/>
                  </a:schemeClr>
                </a:solidFill>
              </a:rPr>
            </a:br>
            <a:r>
              <a:rPr lang="en-US" dirty="0">
                <a:solidFill>
                  <a:schemeClr val="tx1">
                    <a:lumMod val="50000"/>
                  </a:schemeClr>
                </a:solidFill>
              </a:rPr>
              <a:t>generates</a:t>
            </a:r>
            <a:endParaRPr lang="LID4096" dirty="0">
              <a:solidFill>
                <a:schemeClr val="tx1">
                  <a:lumMod val="50000"/>
                </a:schemeClr>
              </a:solidFill>
            </a:endParaRPr>
          </a:p>
        </p:txBody>
      </p:sp>
      <p:sp>
        <p:nvSpPr>
          <p:cNvPr id="32" name="TextBox 31">
            <a:extLst>
              <a:ext uri="{FF2B5EF4-FFF2-40B4-BE49-F238E27FC236}">
                <a16:creationId xmlns:a16="http://schemas.microsoft.com/office/drawing/2014/main" id="{8477255F-1984-D84B-73F3-6799B7B324B2}"/>
              </a:ext>
            </a:extLst>
          </p:cNvPr>
          <p:cNvSpPr txBox="1"/>
          <p:nvPr/>
        </p:nvSpPr>
        <p:spPr>
          <a:xfrm>
            <a:off x="2411417" y="3691133"/>
            <a:ext cx="2650292" cy="369332"/>
          </a:xfrm>
          <a:prstGeom prst="rect">
            <a:avLst/>
          </a:prstGeom>
          <a:noFill/>
        </p:spPr>
        <p:txBody>
          <a:bodyPr wrap="square" rtlCol="0">
            <a:spAutoFit/>
          </a:bodyPr>
          <a:lstStyle/>
          <a:p>
            <a:pPr algn="ctr"/>
            <a:r>
              <a:rPr lang="en-US" dirty="0">
                <a:solidFill>
                  <a:schemeClr val="tx1">
                    <a:lumMod val="50000"/>
                  </a:schemeClr>
                </a:solidFill>
              </a:rPr>
              <a:t>User gives an example</a:t>
            </a:r>
            <a:endParaRPr lang="LID4096" dirty="0">
              <a:solidFill>
                <a:schemeClr val="tx1">
                  <a:lumMod val="50000"/>
                </a:schemeClr>
              </a:solidFill>
            </a:endParaRPr>
          </a:p>
        </p:txBody>
      </p:sp>
    </p:spTree>
    <p:extLst>
      <p:ext uri="{BB962C8B-B14F-4D97-AF65-F5344CB8AC3E}">
        <p14:creationId xmlns:p14="http://schemas.microsoft.com/office/powerpoint/2010/main" val="1309652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A47970-B579-60EC-ED62-074993267825}"/>
              </a:ext>
            </a:extLst>
          </p:cNvPr>
          <p:cNvSpPr>
            <a:spLocks noGrp="1"/>
          </p:cNvSpPr>
          <p:nvPr>
            <p:ph idx="1"/>
          </p:nvPr>
        </p:nvSpPr>
        <p:spPr>
          <a:xfrm>
            <a:off x="608013" y="1133475"/>
            <a:ext cx="10979150" cy="5229225"/>
          </a:xfrm>
        </p:spPr>
        <p:txBody>
          <a:bodyPr>
            <a:normAutofit lnSpcReduction="10000"/>
          </a:bodyPr>
          <a:lstStyle/>
          <a:p>
            <a:pPr>
              <a:spcAft>
                <a:spcPts val="1200"/>
              </a:spcAft>
            </a:pPr>
            <a:r>
              <a:rPr lang="en-GB" b="1" i="0" dirty="0">
                <a:solidFill>
                  <a:schemeClr val="tx1">
                    <a:lumMod val="50000"/>
                  </a:schemeClr>
                </a:solidFill>
                <a:effectLst/>
                <a:latin typeface="LMSans10-Bold-Identity-H"/>
              </a:rPr>
              <a:t>RQ1</a:t>
            </a:r>
            <a:r>
              <a:rPr lang="en-GB" b="0" i="0" dirty="0">
                <a:solidFill>
                  <a:schemeClr val="tx1">
                    <a:lumMod val="50000"/>
                  </a:schemeClr>
                </a:solidFill>
                <a:effectLst/>
                <a:latin typeface="LMSans12-Regular-Identity-H"/>
              </a:rPr>
              <a:t>: How can existing domain data in JSON format be leveraged to automatically or semi-automatically derive the basic structure of Aspect Models within SAMM?</a:t>
            </a:r>
          </a:p>
          <a:p>
            <a:pPr>
              <a:spcAft>
                <a:spcPts val="1200"/>
              </a:spcAft>
            </a:pPr>
            <a:r>
              <a:rPr lang="en-GB" b="1" i="0" dirty="0">
                <a:solidFill>
                  <a:schemeClr val="tx1">
                    <a:lumMod val="50000"/>
                  </a:schemeClr>
                </a:solidFill>
                <a:effectLst/>
                <a:latin typeface="LMSans10-Bold-Identity-H"/>
              </a:rPr>
              <a:t>RQ2</a:t>
            </a:r>
            <a:r>
              <a:rPr lang="en-GB" b="0" i="0" dirty="0">
                <a:solidFill>
                  <a:schemeClr val="tx1">
                    <a:lumMod val="50000"/>
                  </a:schemeClr>
                </a:solidFill>
                <a:effectLst/>
                <a:latin typeface="LMSans12-Regular-Identity-H"/>
              </a:rPr>
              <a:t>: How do open-source LLMs compare to commercial solutions, such as OpenAI’s models, in generating Aspect Models?</a:t>
            </a:r>
          </a:p>
          <a:p>
            <a:pPr>
              <a:spcAft>
                <a:spcPts val="1200"/>
              </a:spcAft>
            </a:pPr>
            <a:r>
              <a:rPr lang="en-GB" b="1" i="0" dirty="0">
                <a:solidFill>
                  <a:schemeClr val="tx1">
                    <a:lumMod val="50000"/>
                  </a:schemeClr>
                </a:solidFill>
                <a:effectLst/>
                <a:latin typeface="LMSans10-Bold-Identity-H"/>
              </a:rPr>
              <a:t>RQ3</a:t>
            </a:r>
            <a:r>
              <a:rPr lang="en-GB" b="0" i="0" dirty="0">
                <a:solidFill>
                  <a:schemeClr val="tx1">
                    <a:lumMod val="50000"/>
                  </a:schemeClr>
                </a:solidFill>
                <a:effectLst/>
                <a:latin typeface="LMSans12-Regular-Identity-H"/>
              </a:rPr>
              <a:t>: What automated methods can be developed to evaluate the Aspect Models generated by LLMs?</a:t>
            </a:r>
          </a:p>
          <a:p>
            <a:pPr>
              <a:spcAft>
                <a:spcPts val="1200"/>
              </a:spcAft>
            </a:pPr>
            <a:r>
              <a:rPr lang="en-GB" b="1" i="0" dirty="0">
                <a:solidFill>
                  <a:schemeClr val="tx1">
                    <a:lumMod val="50000"/>
                  </a:schemeClr>
                </a:solidFill>
                <a:effectLst/>
                <a:latin typeface="LMSans10-Bold-Identity-H"/>
              </a:rPr>
              <a:t>RQ4</a:t>
            </a:r>
            <a:r>
              <a:rPr lang="en-GB" b="0" i="0" dirty="0">
                <a:solidFill>
                  <a:schemeClr val="tx1">
                    <a:lumMod val="50000"/>
                  </a:schemeClr>
                </a:solidFill>
                <a:effectLst/>
                <a:latin typeface="LMSans12-Regular-Identity-H"/>
              </a:rPr>
              <a:t>: To what extent can data augmentation techniques improve the accuracy of LLMs when creating Aspect Models from domain data?</a:t>
            </a:r>
          </a:p>
          <a:p>
            <a:pPr>
              <a:spcAft>
                <a:spcPts val="1200"/>
              </a:spcAft>
            </a:pPr>
            <a:r>
              <a:rPr lang="en-GB" b="1" i="0" dirty="0">
                <a:solidFill>
                  <a:schemeClr val="tx1">
                    <a:lumMod val="50000"/>
                  </a:schemeClr>
                </a:solidFill>
                <a:effectLst/>
                <a:latin typeface="LMSans10-Bold-Identity-H"/>
              </a:rPr>
              <a:t>RQ5</a:t>
            </a:r>
            <a:r>
              <a:rPr lang="en-GB" b="0" i="0" dirty="0">
                <a:solidFill>
                  <a:schemeClr val="tx1">
                    <a:lumMod val="50000"/>
                  </a:schemeClr>
                </a:solidFill>
                <a:effectLst/>
                <a:latin typeface="LMSans12-Regular-Identity-H"/>
              </a:rPr>
              <a:t>: How can an LLM be integrated into various end-user tools and workflows, including but not limited to an Aspect Model Editor, to help domain experts?</a:t>
            </a:r>
          </a:p>
          <a:p>
            <a:pPr>
              <a:spcAft>
                <a:spcPts val="1200"/>
              </a:spcAft>
            </a:pPr>
            <a:r>
              <a:rPr lang="en-US" b="1" i="0" dirty="0">
                <a:solidFill>
                  <a:schemeClr val="tx1">
                    <a:lumMod val="50000"/>
                  </a:schemeClr>
                </a:solidFill>
                <a:effectLst/>
                <a:latin typeface="LMSans12-Regular-Identity-H"/>
              </a:rPr>
              <a:t>RQ6</a:t>
            </a:r>
            <a:r>
              <a:rPr lang="en-US" b="0" i="0" dirty="0">
                <a:solidFill>
                  <a:schemeClr val="tx1">
                    <a:lumMod val="50000"/>
                  </a:schemeClr>
                </a:solidFill>
                <a:effectLst/>
                <a:latin typeface="LMSans12-Regular-Identity-H"/>
              </a:rPr>
              <a:t>: How can SAMM and AAS be integrated to form a Knowledge Graph-based digital twin for enhanced data interoperability and decision-making? </a:t>
            </a:r>
          </a:p>
        </p:txBody>
      </p:sp>
      <p:sp>
        <p:nvSpPr>
          <p:cNvPr id="3" name="Title 2">
            <a:extLst>
              <a:ext uri="{FF2B5EF4-FFF2-40B4-BE49-F238E27FC236}">
                <a16:creationId xmlns:a16="http://schemas.microsoft.com/office/drawing/2014/main" id="{2E7C755D-C1AE-FC87-67AB-FD8A9098C3F1}"/>
              </a:ext>
            </a:extLst>
          </p:cNvPr>
          <p:cNvSpPr>
            <a:spLocks noGrp="1"/>
          </p:cNvSpPr>
          <p:nvPr>
            <p:ph type="title"/>
          </p:nvPr>
        </p:nvSpPr>
        <p:spPr/>
        <p:txBody>
          <a:bodyPr/>
          <a:lstStyle/>
          <a:p>
            <a:r>
              <a:rPr lang="en-US" dirty="0"/>
              <a:t>Research Questions</a:t>
            </a:r>
            <a:endParaRPr lang="LID4096" dirty="0"/>
          </a:p>
        </p:txBody>
      </p:sp>
    </p:spTree>
    <p:extLst>
      <p:ext uri="{BB962C8B-B14F-4D97-AF65-F5344CB8AC3E}">
        <p14:creationId xmlns:p14="http://schemas.microsoft.com/office/powerpoint/2010/main" val="3526810238"/>
      </p:ext>
    </p:extLst>
  </p:cSld>
  <p:clrMapOvr>
    <a:masterClrMapping/>
  </p:clrMapOvr>
</p:sld>
</file>

<file path=ppt/theme/theme1.xml><?xml version="1.0" encoding="utf-8"?>
<a:theme xmlns:a="http://schemas.openxmlformats.org/drawingml/2006/main" name="SmartFactory-KL">
  <a:themeElements>
    <a:clrScheme name="SmartFactory-KL">
      <a:dk1>
        <a:srgbClr val="706F6F"/>
      </a:dk1>
      <a:lt1>
        <a:srgbClr val="FFFFFF"/>
      </a:lt1>
      <a:dk2>
        <a:srgbClr val="1A2E5F"/>
      </a:dk2>
      <a:lt2>
        <a:srgbClr val="EEECE1"/>
      </a:lt2>
      <a:accent1>
        <a:srgbClr val="1B567C"/>
      </a:accent1>
      <a:accent2>
        <a:srgbClr val="32B9B4"/>
      </a:accent2>
      <a:accent3>
        <a:srgbClr val="143353"/>
      </a:accent3>
      <a:accent4>
        <a:srgbClr val="706F6F"/>
      </a:accent4>
      <a:accent5>
        <a:srgbClr val="B2B2B2"/>
      </a:accent5>
      <a:accent6>
        <a:srgbClr val="E3E3E3"/>
      </a:accent6>
      <a:hlink>
        <a:srgbClr val="32B9B4"/>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äsentation1" id="{C5991AF5-38EE-4AB3-8E34-958F2818FAA1}" vid="{2A5F90CC-7F9E-470D-8A8F-E53C5CA21AD4}"/>
    </a:ext>
  </a:extLst>
</a:theme>
</file>

<file path=ppt/theme/theme2.xml><?xml version="1.0" encoding="utf-8"?>
<a:theme xmlns:a="http://schemas.openxmlformats.org/drawingml/2006/main" name="SF und DFKI">
  <a:themeElements>
    <a:clrScheme name="SmartFactory-KL">
      <a:dk1>
        <a:srgbClr val="706F6F"/>
      </a:dk1>
      <a:lt1>
        <a:srgbClr val="FFFFFF"/>
      </a:lt1>
      <a:dk2>
        <a:srgbClr val="1A2E5F"/>
      </a:dk2>
      <a:lt2>
        <a:srgbClr val="EEECE1"/>
      </a:lt2>
      <a:accent1>
        <a:srgbClr val="1B567C"/>
      </a:accent1>
      <a:accent2>
        <a:srgbClr val="32B9B4"/>
      </a:accent2>
      <a:accent3>
        <a:srgbClr val="143353"/>
      </a:accent3>
      <a:accent4>
        <a:srgbClr val="706F6F"/>
      </a:accent4>
      <a:accent5>
        <a:srgbClr val="B2B2B2"/>
      </a:accent5>
      <a:accent6>
        <a:srgbClr val="E3E3E3"/>
      </a:accent6>
      <a:hlink>
        <a:srgbClr val="32B9B4"/>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äsentation1" id="{C5991AF5-38EE-4AB3-8E34-958F2818FAA1}" vid="{B5AAF39A-925C-4F7F-970D-38E3201F00AD}"/>
    </a:ext>
  </a:extLst>
</a:theme>
</file>

<file path=ppt/theme/theme3.xml><?xml version="1.0" encoding="utf-8"?>
<a:theme xmlns:a="http://schemas.openxmlformats.org/drawingml/2006/main" name="SF, DFKI und WSKL">
  <a:themeElements>
    <a:clrScheme name="SmartFactory-KL">
      <a:dk1>
        <a:srgbClr val="706F6F"/>
      </a:dk1>
      <a:lt1>
        <a:srgbClr val="FFFFFF"/>
      </a:lt1>
      <a:dk2>
        <a:srgbClr val="1A2E5F"/>
      </a:dk2>
      <a:lt2>
        <a:srgbClr val="EEECE1"/>
      </a:lt2>
      <a:accent1>
        <a:srgbClr val="1B567C"/>
      </a:accent1>
      <a:accent2>
        <a:srgbClr val="32B9B4"/>
      </a:accent2>
      <a:accent3>
        <a:srgbClr val="143353"/>
      </a:accent3>
      <a:accent4>
        <a:srgbClr val="706F6F"/>
      </a:accent4>
      <a:accent5>
        <a:srgbClr val="B2B2B2"/>
      </a:accent5>
      <a:accent6>
        <a:srgbClr val="E3E3E3"/>
      </a:accent6>
      <a:hlink>
        <a:srgbClr val="32B9B4"/>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äsentation1" id="{C5991AF5-38EE-4AB3-8E34-958F2818FAA1}" vid="{A65AFBAA-87B1-45C8-9031-E4CE2B53B87A}"/>
    </a:ext>
  </a:extLst>
</a:theme>
</file>

<file path=ppt/theme/theme4.xml><?xml version="1.0" encoding="utf-8"?>
<a:theme xmlns:a="http://schemas.openxmlformats.org/drawingml/2006/main" name="WSKL">
  <a:themeElements>
    <a:clrScheme name="WSKL">
      <a:dk1>
        <a:srgbClr val="706F6F"/>
      </a:dk1>
      <a:lt1>
        <a:srgbClr val="FFFFFF"/>
      </a:lt1>
      <a:dk2>
        <a:srgbClr val="1A2E5F"/>
      </a:dk2>
      <a:lt2>
        <a:srgbClr val="EEECE1"/>
      </a:lt2>
      <a:accent1>
        <a:srgbClr val="1B567C"/>
      </a:accent1>
      <a:accent2>
        <a:srgbClr val="32B9B4"/>
      </a:accent2>
      <a:accent3>
        <a:srgbClr val="143353"/>
      </a:accent3>
      <a:accent4>
        <a:srgbClr val="706F6F"/>
      </a:accent4>
      <a:accent5>
        <a:srgbClr val="B2B2B2"/>
      </a:accent5>
      <a:accent6>
        <a:srgbClr val="E3E3E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äsentation1" id="{C5991AF5-38EE-4AB3-8E34-958F2818FAA1}" vid="{3A62B16F-3A55-4737-8D8D-735CDBC97DA2}"/>
    </a:ext>
  </a:extLst>
</a:theme>
</file>

<file path=ppt/theme/theme5.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6C8D9CDDC72AD541B4C07FC0070ADE77" ma:contentTypeVersion="21" ma:contentTypeDescription="Ein neues Dokument erstellen." ma:contentTypeScope="" ma:versionID="26b83792573179ffc36a1a08210faada">
  <xsd:schema xmlns:xsd="http://www.w3.org/2001/XMLSchema" xmlns:xs="http://www.w3.org/2001/XMLSchema" xmlns:p="http://schemas.microsoft.com/office/2006/metadata/properties" xmlns:ns2="066993b7-1e88-4ec3-ab8d-619e678a1c4e" xmlns:ns3="506c2b08-a0f9-4917-8efa-9f374b8a35b1" targetNamespace="http://schemas.microsoft.com/office/2006/metadata/properties" ma:root="true" ma:fieldsID="fca404be56bab829943f80d9e302e4b6" ns2:_="" ns3:_="">
    <xsd:import namespace="066993b7-1e88-4ec3-ab8d-619e678a1c4e"/>
    <xsd:import namespace="506c2b08-a0f9-4917-8efa-9f374b8a35b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3:SharedWithUsers" minOccurs="0"/>
                <xsd:element ref="ns3:SharedWithDetails" minOccurs="0"/>
                <xsd:element ref="ns2:i903e209fed84228aefc53c07bbc4291" minOccurs="0"/>
                <xsd:element ref="ns3:TaxCatchAll" minOccurs="0"/>
                <xsd:element ref="ns2:_x0068_ca5" minOccurs="0"/>
                <xsd:element ref="ns2:lcf76f155ced4ddcb4097134ff3c332f"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6993b7-1e88-4ec3-ab8d-619e678a1c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i903e209fed84228aefc53c07bbc4291" ma:index="20" nillable="true" ma:taxonomy="true" ma:internalName="i903e209fed84228aefc53c07bbc4291" ma:taxonomyFieldName="tag" ma:displayName="tag" ma:readOnly="false" ma:default="" ma:fieldId="{2903e209-fed8-4228-aefc-53c07bbc4291}" ma:taxonomyMulti="true" ma:sspId="12b9b26c-3cee-443e-b974-cf8ae65fbdc1" ma:termSetId="29442e28-53ff-4623-a0ce-3145ceee7845" ma:anchorId="00000000-0000-0000-0000-000000000000" ma:open="true" ma:isKeyword="false">
      <xsd:complexType>
        <xsd:sequence>
          <xsd:element ref="pc:Terms" minOccurs="0" maxOccurs="1"/>
        </xsd:sequence>
      </xsd:complexType>
    </xsd:element>
    <xsd:element name="_x0068_ca5" ma:index="22" nillable="true" ma:displayName="Nummer" ma:internalName="_x0068_ca5">
      <xsd:simpleType>
        <xsd:restriction base="dms:Number"/>
      </xsd:simpleType>
    </xsd:element>
    <xsd:element name="lcf76f155ced4ddcb4097134ff3c332f" ma:index="24" nillable="true" ma:taxonomy="true" ma:internalName="lcf76f155ced4ddcb4097134ff3c332f" ma:taxonomyFieldName="MediaServiceImageTags" ma:displayName="Bildmarkierungen" ma:readOnly="false" ma:fieldId="{5cf76f15-5ced-4ddc-b409-7134ff3c332f}" ma:taxonomyMulti="true" ma:sspId="12b9b26c-3cee-443e-b974-cf8ae65fbdc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06c2b08-a0f9-4917-8efa-9f374b8a35b1" elementFormDefault="qualified">
    <xsd:import namespace="http://schemas.microsoft.com/office/2006/documentManagement/types"/>
    <xsd:import namespace="http://schemas.microsoft.com/office/infopath/2007/PartnerControls"/>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element name="TaxCatchAll" ma:index="21" nillable="true" ma:displayName="Taxonomy Catch All Column" ma:hidden="true" ma:list="{f8895988-6741-4110-bca3-56d56002df6f}" ma:internalName="TaxCatchAll" ma:showField="CatchAllData" ma:web="506c2b08-a0f9-4917-8efa-9f374b8a35b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i903e209fed84228aefc53c07bbc4291 xmlns="066993b7-1e88-4ec3-ab8d-619e678a1c4e">
      <Terms xmlns="http://schemas.microsoft.com/office/infopath/2007/PartnerControls">
        <TermInfo xmlns="http://schemas.microsoft.com/office/infopath/2007/PartnerControls">
          <TermName xmlns="http://schemas.microsoft.com/office/infopath/2007/PartnerControls">Powerpoint</TermName>
          <TermId xmlns="http://schemas.microsoft.com/office/infopath/2007/PartnerControls">63b510b2-7cf4-43ed-914e-4e3974d71197</TermId>
        </TermInfo>
      </Terms>
    </i903e209fed84228aefc53c07bbc4291>
    <TaxCatchAll xmlns="506c2b08-a0f9-4917-8efa-9f374b8a35b1">
      <Value>2</Value>
    </TaxCatchAll>
    <_x0068_ca5 xmlns="066993b7-1e88-4ec3-ab8d-619e678a1c4e" xsi:nil="true"/>
    <lcf76f155ced4ddcb4097134ff3c332f xmlns="066993b7-1e88-4ec3-ab8d-619e678a1c4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CB66A6C-AAF1-4C59-BF82-6646BE42EB62}">
  <ds:schemaRefs>
    <ds:schemaRef ds:uri="http://schemas.microsoft.com/sharepoint/v3/contenttype/forms"/>
  </ds:schemaRefs>
</ds:datastoreItem>
</file>

<file path=customXml/itemProps2.xml><?xml version="1.0" encoding="utf-8"?>
<ds:datastoreItem xmlns:ds="http://schemas.openxmlformats.org/officeDocument/2006/customXml" ds:itemID="{73D2903A-8717-417A-97AB-56350B54BE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6993b7-1e88-4ec3-ab8d-619e678a1c4e"/>
    <ds:schemaRef ds:uri="506c2b08-a0f9-4917-8efa-9f374b8a35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B41458-BDBE-43B7-A9EB-47FC49D8107D}">
  <ds:schemaRefs>
    <ds:schemaRef ds:uri="http://schemas.openxmlformats.org/package/2006/metadata/core-properties"/>
    <ds:schemaRef ds:uri="066993b7-1e88-4ec3-ab8d-619e678a1c4e"/>
    <ds:schemaRef ds:uri="http://www.w3.org/XML/1998/namespace"/>
    <ds:schemaRef ds:uri="http://schemas.microsoft.com/office/2006/documentManagement/types"/>
    <ds:schemaRef ds:uri="http://purl.org/dc/elements/1.1/"/>
    <ds:schemaRef ds:uri="506c2b08-a0f9-4917-8efa-9f374b8a35b1"/>
    <ds:schemaRef ds:uri="http://purl.org/dc/dcmitype/"/>
    <ds:schemaRef ds:uri="http://schemas.microsoft.com/office/infopath/2007/PartnerControl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SF_Folienmaster</Template>
  <TotalTime>7075</TotalTime>
  <Words>3535</Words>
  <Application>Microsoft Office PowerPoint</Application>
  <PresentationFormat>Widescreen</PresentationFormat>
  <Paragraphs>486</Paragraphs>
  <Slides>65</Slides>
  <Notes>13</Notes>
  <HiddenSlides>9</HiddenSlides>
  <MMClips>1</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65</vt:i4>
      </vt:variant>
    </vt:vector>
  </HeadingPairs>
  <TitlesOfParts>
    <vt:vector size="75" baseType="lpstr">
      <vt:lpstr>Arial</vt:lpstr>
      <vt:lpstr>Calibri</vt:lpstr>
      <vt:lpstr>FagoOT-MediIta</vt:lpstr>
      <vt:lpstr>LMSans10-Bold-Identity-H</vt:lpstr>
      <vt:lpstr>LMSans12-Regular-Identity-H</vt:lpstr>
      <vt:lpstr>Wingdings</vt:lpstr>
      <vt:lpstr>SmartFactory-KL</vt:lpstr>
      <vt:lpstr>SF und DFKI</vt:lpstr>
      <vt:lpstr>SF, DFKI und WSKL</vt:lpstr>
      <vt:lpstr>WSKL</vt:lpstr>
      <vt:lpstr>From Data to Semantics: Automated Aspect Model Creation and Knowledge Graph Integration for  Digital Twin</vt:lpstr>
      <vt:lpstr>Overview</vt:lpstr>
      <vt:lpstr>Introduction</vt:lpstr>
      <vt:lpstr>Introduction</vt:lpstr>
      <vt:lpstr>AAS vs SAMM</vt:lpstr>
      <vt:lpstr>Example of SAMM Aspect Model</vt:lpstr>
      <vt:lpstr>Motivation</vt:lpstr>
      <vt:lpstr>End Goal</vt:lpstr>
      <vt:lpstr>Research Questions</vt:lpstr>
      <vt:lpstr>Methodology </vt:lpstr>
      <vt:lpstr>Methodology </vt:lpstr>
      <vt:lpstr>Data Collection, Preparation and Augmentation</vt:lpstr>
      <vt:lpstr>Final Dataset</vt:lpstr>
      <vt:lpstr>LLM Models and Fine-Tuning</vt:lpstr>
      <vt:lpstr>Zero Shot Prompt Template</vt:lpstr>
      <vt:lpstr>Few Shot Prompt Template (One Example)</vt:lpstr>
      <vt:lpstr>Few Shot Prompt Template (Two Examples)</vt:lpstr>
      <vt:lpstr>Evaluation</vt:lpstr>
      <vt:lpstr>Generated Invalid JSON from Output SAMM</vt:lpstr>
      <vt:lpstr>Iterative Prompting</vt:lpstr>
      <vt:lpstr>Iterative Prompting Example:</vt:lpstr>
      <vt:lpstr>Experiment 1: Effect of Examples and Number of Attempts</vt:lpstr>
      <vt:lpstr>Experiment 2: Comparison of Llama3.1-8b, Qwen2.5-Coder-7b, Llama3.2-3b, and CodeLlama-7b without Fine-Tuning </vt:lpstr>
      <vt:lpstr>Experiment 3: Effect of More Shots on Qwen2.5-coder-7b and Llama3.1-8b</vt:lpstr>
      <vt:lpstr>Experiment 3: Effect of More Shots on Qwen2.5-coder-7b and Llama3.1-8b</vt:lpstr>
      <vt:lpstr>Experiment 4: Comparison of GPT-4o-mini Base, Fine-Tuned on Original Data, and Fine-Tuned on Augmented Data</vt:lpstr>
      <vt:lpstr>Experiment 4: Comparison of GPT-4o-mini Base, Fine-Tuned on Original Data, and Fine-Tuned on Augmented Data</vt:lpstr>
      <vt:lpstr>Experiment 5: Iterative Prompting on Fine-tuned GPT-4o-mini</vt:lpstr>
      <vt:lpstr>Summary of the Results</vt:lpstr>
      <vt:lpstr>Summary of the Results</vt:lpstr>
      <vt:lpstr>Easy Task vs Hard Task</vt:lpstr>
      <vt:lpstr>Deployment &amp; Integration</vt:lpstr>
      <vt:lpstr>Deployment &amp; Integration: SAMM Copilot Platform User Interface</vt:lpstr>
      <vt:lpstr>SAMM and AAS in an RDF-based Knowledge Graph</vt:lpstr>
      <vt:lpstr>Human Evaluation</vt:lpstr>
      <vt:lpstr>Limitations &amp; Future Work</vt:lpstr>
      <vt:lpstr>GenAI Integration in Aspect Model Editor</vt:lpstr>
      <vt:lpstr>GenAI Integration in Aspect Model Editor</vt:lpstr>
      <vt:lpstr>GenAI Integration in Aspect Model Editor</vt:lpstr>
      <vt:lpstr>Conclusion</vt:lpstr>
      <vt:lpstr>PowerPoint Presentation</vt:lpstr>
      <vt:lpstr>PowerPoint Presentation</vt:lpstr>
      <vt:lpstr>Input Data for Fine-tuning</vt:lpstr>
      <vt:lpstr>Related Work</vt:lpstr>
      <vt:lpstr>Related Work</vt:lpstr>
      <vt:lpstr>Data Collection, Preparation and Augmentation</vt:lpstr>
      <vt:lpstr>Data Collection, Preparation and Augmentation</vt:lpstr>
      <vt:lpstr>Data Collection, Preparation and Augmentation</vt:lpstr>
      <vt:lpstr>Data Collection, Preparation and Augmentation</vt:lpstr>
      <vt:lpstr>Data Collection, Preparation and Augmentation</vt:lpstr>
      <vt:lpstr>Memory Consumption and Context Window Size</vt:lpstr>
      <vt:lpstr>Generated Valid JSON from Output SAMM</vt:lpstr>
      <vt:lpstr>Generated Invalid JSON from Output SAMM</vt:lpstr>
      <vt:lpstr>Iterative Prompting</vt:lpstr>
      <vt:lpstr>Fine-Tuning GPT-4o-mini on the Original Dataset (OpenAI Platform)</vt:lpstr>
      <vt:lpstr>Experiment 1: Effect of Temperature</vt:lpstr>
      <vt:lpstr>Experiment 1: Effect of Examples and Number of Attempts</vt:lpstr>
      <vt:lpstr>Experiment 5: Batch Size Effect on Fine-Tuning GPT-4o-mini</vt:lpstr>
      <vt:lpstr>Experiment 6: Comparison of Base and Fine-Tuned Qwen2.5-Coder Models</vt:lpstr>
      <vt:lpstr>Missing Characteristic or Characteristic datatype</vt:lpstr>
      <vt:lpstr>Invalid Turtle Generation</vt:lpstr>
      <vt:lpstr>Loss Chart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Data to Semantics: Automated Aspect Model Creation and Knowledge Graph Integration for  Digital Twin</dc:title>
  <dc:creator>ms009246@mslic.uni-kl.de</dc:creator>
  <cp:lastModifiedBy>ms009246@mslic.uni-kl.de</cp:lastModifiedBy>
  <cp:revision>132</cp:revision>
  <dcterms:created xsi:type="dcterms:W3CDTF">2024-10-27T15:38:25Z</dcterms:created>
  <dcterms:modified xsi:type="dcterms:W3CDTF">2025-02-20T07:15:40Z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0x0101006C8D9CDDC72AD541B4C07FC0070ADE77</vt:lpwstr>
  </property>
  <property fmtid="{D5CDD505-2E9C-101B-9397-08002B2CF9AE}" pid="3" name="tag">
    <vt:lpwstr>2;#Powerpoint|63b510b2-7cf4-43ed-914e-4e3974d71197</vt:lpwstr>
  </property>
  <property fmtid="{D5CDD505-2E9C-101B-9397-08002B2CF9AE}" pid="4" name="MediaServiceImageTags">
    <vt:lpwstr/>
  </property>
</Properties>
</file>